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405" r:id="rId5"/>
    <p:sldId id="403" r:id="rId6"/>
    <p:sldId id="272" r:id="rId7"/>
    <p:sldId id="261" r:id="rId8"/>
    <p:sldId id="312" r:id="rId9"/>
    <p:sldId id="260" r:id="rId10"/>
    <p:sldId id="277" r:id="rId11"/>
    <p:sldId id="308" r:id="rId12"/>
    <p:sldId id="286" r:id="rId13"/>
    <p:sldId id="280" r:id="rId14"/>
    <p:sldId id="289" r:id="rId15"/>
    <p:sldId id="285" r:id="rId16"/>
    <p:sldId id="293" r:id="rId17"/>
    <p:sldId id="281" r:id="rId18"/>
    <p:sldId id="303" r:id="rId19"/>
    <p:sldId id="309" r:id="rId20"/>
    <p:sldId id="310" r:id="rId21"/>
    <p:sldId id="273" r:id="rId22"/>
    <p:sldId id="311" r:id="rId23"/>
    <p:sldId id="4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ystal Day-Hess" initials="" lastIdx="3" clrIdx="0"/>
  <p:cmAuthor id="1" name="Allyson Dean" initials="ADean" lastIdx="1" clrIdx="1">
    <p:extLst>
      <p:ext uri="{19B8F6BF-5375-455C-9EA6-DF929625EA0E}">
        <p15:presenceInfo xmlns:p15="http://schemas.microsoft.com/office/powerpoint/2012/main" userId="Allyson Dean" providerId="None"/>
      </p:ext>
    </p:extLst>
  </p:cmAuthor>
  <p:cmAuthor id="2" name="Treshawn Anderson" initials="TA" lastIdx="1" clrIdx="2">
    <p:extLst>
      <p:ext uri="{19B8F6BF-5375-455C-9EA6-DF929625EA0E}">
        <p15:presenceInfo xmlns:p15="http://schemas.microsoft.com/office/powerpoint/2012/main" userId="Treshawn And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75" autoAdjust="0"/>
    <p:restoredTop sz="72674" autoAdjust="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8D4B4-63A5-3243-9894-326BE81BCBE2}" type="doc">
      <dgm:prSet loTypeId="urn:microsoft.com/office/officeart/2008/layout/TitlePictureLineup" loCatId="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01D53E6-FDB7-BF4D-B55A-F049C3DC6327}">
      <dgm:prSet phldrT="[Text]"/>
      <dgm:spPr/>
      <dgm:t>
        <a:bodyPr/>
        <a:lstStyle/>
        <a:p>
          <a:r>
            <a:rPr lang="en-US" dirty="0"/>
            <a:t>Drawings that represent writing</a:t>
          </a:r>
        </a:p>
      </dgm:t>
    </dgm:pt>
    <dgm:pt modelId="{C6BA6860-3E78-F345-A074-F1BEEDF9F07C}" type="parTrans" cxnId="{B5A75AF1-A844-F547-8B77-182E8760EC97}">
      <dgm:prSet/>
      <dgm:spPr/>
      <dgm:t>
        <a:bodyPr/>
        <a:lstStyle/>
        <a:p>
          <a:endParaRPr lang="en-US"/>
        </a:p>
      </dgm:t>
    </dgm:pt>
    <dgm:pt modelId="{AA15AA3B-5A08-D747-B593-1037595EC1B8}" type="sibTrans" cxnId="{B5A75AF1-A844-F547-8B77-182E8760EC97}">
      <dgm:prSet/>
      <dgm:spPr/>
      <dgm:t>
        <a:bodyPr/>
        <a:lstStyle/>
        <a:p>
          <a:endParaRPr lang="en-US"/>
        </a:p>
      </dgm:t>
    </dgm:pt>
    <dgm:pt modelId="{8B3429D8-C7A1-3D4B-B5DF-1EA53197CF3F}">
      <dgm:prSet phldrT="[Text]"/>
      <dgm:spPr/>
      <dgm:t>
        <a:bodyPr/>
        <a:lstStyle/>
        <a:p>
          <a:r>
            <a:rPr lang="en-US"/>
            <a:t>2. Scribbling</a:t>
          </a:r>
          <a:endParaRPr lang="en-US" dirty="0"/>
        </a:p>
      </dgm:t>
    </dgm:pt>
    <dgm:pt modelId="{DBF894BE-C09D-A04D-820F-35F35E7A92B3}" type="parTrans" cxnId="{8EF1982B-FA8F-C546-B146-C2D6E08811AD}">
      <dgm:prSet/>
      <dgm:spPr/>
      <dgm:t>
        <a:bodyPr/>
        <a:lstStyle/>
        <a:p>
          <a:endParaRPr lang="en-US"/>
        </a:p>
      </dgm:t>
    </dgm:pt>
    <dgm:pt modelId="{9D9B701A-9052-6F47-8CD6-807D39B6EE57}" type="sibTrans" cxnId="{8EF1982B-FA8F-C546-B146-C2D6E08811AD}">
      <dgm:prSet/>
      <dgm:spPr/>
      <dgm:t>
        <a:bodyPr/>
        <a:lstStyle/>
        <a:p>
          <a:endParaRPr lang="en-US"/>
        </a:p>
      </dgm:t>
    </dgm:pt>
    <dgm:pt modelId="{475030C7-712F-4C44-8529-6E268CB4A97E}">
      <dgm:prSet phldrT="[Text]"/>
      <dgm:spPr/>
      <dgm:t>
        <a:bodyPr/>
        <a:lstStyle/>
        <a:p>
          <a:r>
            <a:rPr lang="en-US" dirty="0"/>
            <a:t>Marks or scribbles the child intends to </a:t>
          </a:r>
          <a:r>
            <a:rPr lang="en-US"/>
            <a:t>be writing</a:t>
          </a:r>
          <a:endParaRPr lang="en-US" dirty="0"/>
        </a:p>
      </dgm:t>
    </dgm:pt>
    <dgm:pt modelId="{DCA494DE-9B04-C744-983A-20AB83A3B833}" type="parTrans" cxnId="{D4B08017-A7C5-8844-8473-7D45C0A41217}">
      <dgm:prSet/>
      <dgm:spPr/>
      <dgm:t>
        <a:bodyPr/>
        <a:lstStyle/>
        <a:p>
          <a:endParaRPr lang="en-US"/>
        </a:p>
      </dgm:t>
    </dgm:pt>
    <dgm:pt modelId="{330D743F-C486-1B4E-897A-1EAAF218EDB4}" type="sibTrans" cxnId="{D4B08017-A7C5-8844-8473-7D45C0A41217}">
      <dgm:prSet/>
      <dgm:spPr/>
      <dgm:t>
        <a:bodyPr/>
        <a:lstStyle/>
        <a:p>
          <a:endParaRPr lang="en-US"/>
        </a:p>
      </dgm:t>
    </dgm:pt>
    <dgm:pt modelId="{21CA399C-8848-D949-897F-6F345383F255}">
      <dgm:prSet phldrT="[Text]"/>
      <dgm:spPr/>
      <dgm:t>
        <a:bodyPr/>
        <a:lstStyle/>
        <a:p>
          <a:r>
            <a:rPr lang="en-US" dirty="0"/>
            <a:t>Wavy scribbles that have left-to-right progression; child pretends to write words</a:t>
          </a:r>
        </a:p>
      </dgm:t>
    </dgm:pt>
    <dgm:pt modelId="{41F460CD-7142-0942-BE84-1D637BAC8A99}" type="parTrans" cxnId="{7883FB4E-6318-7248-A835-A8C11D43441B}">
      <dgm:prSet/>
      <dgm:spPr/>
      <dgm:t>
        <a:bodyPr/>
        <a:lstStyle/>
        <a:p>
          <a:endParaRPr lang="en-US"/>
        </a:p>
      </dgm:t>
    </dgm:pt>
    <dgm:pt modelId="{DD119A89-1E17-0B4E-92C4-C012B1C0A310}" type="sibTrans" cxnId="{7883FB4E-6318-7248-A835-A8C11D43441B}">
      <dgm:prSet/>
      <dgm:spPr/>
      <dgm:t>
        <a:bodyPr/>
        <a:lstStyle/>
        <a:p>
          <a:endParaRPr lang="en-US"/>
        </a:p>
      </dgm:t>
    </dgm:pt>
    <dgm:pt modelId="{7EB9F021-73D6-6F48-B52A-371877F48CF4}">
      <dgm:prSet phldrT="[Text]"/>
      <dgm:spPr/>
      <dgm:t>
        <a:bodyPr/>
        <a:lstStyle/>
        <a:p>
          <a:r>
            <a:rPr lang="en-US" dirty="0"/>
            <a:t>0. Pre-drawing</a:t>
          </a:r>
        </a:p>
      </dgm:t>
    </dgm:pt>
    <dgm:pt modelId="{026D26E7-70CE-2F4F-8009-B168E6FC3D0F}" type="parTrans" cxnId="{5433DD6D-32D3-2744-8CC0-1EBC005851E1}">
      <dgm:prSet/>
      <dgm:spPr/>
      <dgm:t>
        <a:bodyPr/>
        <a:lstStyle/>
        <a:p>
          <a:endParaRPr lang="en-US"/>
        </a:p>
      </dgm:t>
    </dgm:pt>
    <dgm:pt modelId="{B437A17C-1AB7-E040-A459-66E41A24B759}" type="sibTrans" cxnId="{5433DD6D-32D3-2744-8CC0-1EBC005851E1}">
      <dgm:prSet/>
      <dgm:spPr/>
      <dgm:t>
        <a:bodyPr/>
        <a:lstStyle/>
        <a:p>
          <a:endParaRPr lang="en-US"/>
        </a:p>
      </dgm:t>
    </dgm:pt>
    <dgm:pt modelId="{270E15CE-35F3-9C4F-90A7-ACBB92953189}">
      <dgm:prSet phldrT="[Text]"/>
      <dgm:spPr/>
      <dgm:t>
        <a:bodyPr/>
        <a:lstStyle/>
        <a:p>
          <a:r>
            <a:rPr lang="en-US" dirty="0"/>
            <a:t>Random marks without meaning attached to them</a:t>
          </a:r>
        </a:p>
      </dgm:t>
    </dgm:pt>
    <dgm:pt modelId="{EFB01CBE-7935-DB4C-98D0-EB26A5BC4645}" type="parTrans" cxnId="{22E7F7DD-E8B2-4943-9998-B0550FB70D67}">
      <dgm:prSet/>
      <dgm:spPr/>
      <dgm:t>
        <a:bodyPr/>
        <a:lstStyle/>
        <a:p>
          <a:endParaRPr lang="en-US"/>
        </a:p>
      </dgm:t>
    </dgm:pt>
    <dgm:pt modelId="{E2361E70-CDDD-E64C-B235-8FB1B1959F5F}" type="sibTrans" cxnId="{22E7F7DD-E8B2-4943-9998-B0550FB70D67}">
      <dgm:prSet/>
      <dgm:spPr/>
      <dgm:t>
        <a:bodyPr/>
        <a:lstStyle/>
        <a:p>
          <a:endParaRPr lang="en-US"/>
        </a:p>
      </dgm:t>
    </dgm:pt>
    <dgm:pt modelId="{7E1551E4-2C5B-CE43-BF96-732B354FB831}">
      <dgm:prSet phldrT="[Text]"/>
      <dgm:spPr/>
      <dgm:t>
        <a:bodyPr/>
        <a:lstStyle/>
        <a:p>
          <a:r>
            <a:rPr lang="en-US"/>
            <a:t>1. Drawing</a:t>
          </a:r>
          <a:endParaRPr lang="en-US" dirty="0"/>
        </a:p>
      </dgm:t>
    </dgm:pt>
    <dgm:pt modelId="{C9A56816-311D-5F46-AB84-9F0DBEECFD41}" type="sibTrans" cxnId="{270D197A-D898-FA4F-BD33-2F7564EE39D3}">
      <dgm:prSet/>
      <dgm:spPr/>
      <dgm:t>
        <a:bodyPr/>
        <a:lstStyle/>
        <a:p>
          <a:endParaRPr lang="en-US"/>
        </a:p>
      </dgm:t>
    </dgm:pt>
    <dgm:pt modelId="{8F6682EE-AA01-6747-852C-922565212F51}" type="parTrans" cxnId="{270D197A-D898-FA4F-BD33-2F7564EE39D3}">
      <dgm:prSet/>
      <dgm:spPr/>
      <dgm:t>
        <a:bodyPr/>
        <a:lstStyle/>
        <a:p>
          <a:endParaRPr lang="en-US"/>
        </a:p>
      </dgm:t>
    </dgm:pt>
    <dgm:pt modelId="{B214DEBF-4677-924E-B39F-7AFE0B45A1ED}">
      <dgm:prSet phldrT="[Text]"/>
      <dgm:spPr/>
      <dgm:t>
        <a:bodyPr/>
        <a:lstStyle/>
        <a:p>
          <a:r>
            <a:rPr lang="en-US"/>
            <a:t>3. Wavy </a:t>
          </a:r>
          <a:r>
            <a:rPr lang="en-US" dirty="0"/>
            <a:t>Scribbles/Mock Handwriting</a:t>
          </a:r>
        </a:p>
      </dgm:t>
    </dgm:pt>
    <dgm:pt modelId="{C649E4D7-57E4-4F44-81A5-2E4A5FFCD931}" type="sibTrans" cxnId="{8F238604-4AAD-B84C-A0DF-F2851C3F2AB3}">
      <dgm:prSet/>
      <dgm:spPr/>
      <dgm:t>
        <a:bodyPr/>
        <a:lstStyle/>
        <a:p>
          <a:endParaRPr lang="en-US"/>
        </a:p>
      </dgm:t>
    </dgm:pt>
    <dgm:pt modelId="{FC93B336-B274-014F-ACD1-B29774D5CA76}" type="parTrans" cxnId="{8F238604-4AAD-B84C-A0DF-F2851C3F2AB3}">
      <dgm:prSet/>
      <dgm:spPr/>
      <dgm:t>
        <a:bodyPr/>
        <a:lstStyle/>
        <a:p>
          <a:endParaRPr lang="en-US"/>
        </a:p>
      </dgm:t>
    </dgm:pt>
    <dgm:pt modelId="{868E8386-8B65-6449-9167-DC5A74690DF2}" type="pres">
      <dgm:prSet presAssocID="{C148D4B4-63A5-3243-9894-326BE81BCBE2}" presName="Name0" presStyleCnt="0">
        <dgm:presLayoutVars>
          <dgm:dir/>
        </dgm:presLayoutVars>
      </dgm:prSet>
      <dgm:spPr/>
    </dgm:pt>
    <dgm:pt modelId="{6F162A15-554A-4647-BFEE-770BE769E880}" type="pres">
      <dgm:prSet presAssocID="{7EB9F021-73D6-6F48-B52A-371877F48CF4}" presName="composite" presStyleCnt="0"/>
      <dgm:spPr/>
    </dgm:pt>
    <dgm:pt modelId="{4E9B9D37-A3A6-FE46-88AA-D03DF62FB6D1}" type="pres">
      <dgm:prSet presAssocID="{7EB9F021-73D6-6F48-B52A-371877F48CF4}" presName="Accent" presStyleLbl="alignAcc1" presStyleIdx="0" presStyleCnt="4"/>
      <dgm:spPr/>
    </dgm:pt>
    <dgm:pt modelId="{A79D0AB2-3A7C-484E-8AD3-A72784674242}" type="pres">
      <dgm:prSet presAssocID="{7EB9F021-73D6-6F48-B52A-371877F48CF4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09CAE70-057C-0D4A-8EA3-847464B1A780}" type="pres">
      <dgm:prSet presAssocID="{7EB9F021-73D6-6F48-B52A-371877F48CF4}" presName="Child" presStyleLbl="revTx" presStyleIdx="0" presStyleCnt="4">
        <dgm:presLayoutVars>
          <dgm:bulletEnabled val="1"/>
        </dgm:presLayoutVars>
      </dgm:prSet>
      <dgm:spPr/>
    </dgm:pt>
    <dgm:pt modelId="{7C04816E-13F9-A142-963D-3D06BBCE36DB}" type="pres">
      <dgm:prSet presAssocID="{7EB9F021-73D6-6F48-B52A-371877F48CF4}" presName="Parent" presStyleLbl="alignNode1" presStyleIdx="0" presStyleCnt="4">
        <dgm:presLayoutVars>
          <dgm:bulletEnabled val="1"/>
        </dgm:presLayoutVars>
      </dgm:prSet>
      <dgm:spPr/>
    </dgm:pt>
    <dgm:pt modelId="{E7982545-2E88-044B-92AE-5EF5DC9EB21A}" type="pres">
      <dgm:prSet presAssocID="{B437A17C-1AB7-E040-A459-66E41A24B759}" presName="sibTrans" presStyleCnt="0"/>
      <dgm:spPr/>
    </dgm:pt>
    <dgm:pt modelId="{AA01466E-4619-E44E-A856-ED4CA7761B5D}" type="pres">
      <dgm:prSet presAssocID="{7E1551E4-2C5B-CE43-BF96-732B354FB831}" presName="composite" presStyleCnt="0"/>
      <dgm:spPr/>
    </dgm:pt>
    <dgm:pt modelId="{C0745A0A-BC43-D248-8B7D-B9FE91B24B74}" type="pres">
      <dgm:prSet presAssocID="{7E1551E4-2C5B-CE43-BF96-732B354FB831}" presName="Accent" presStyleLbl="alignAcc1" presStyleIdx="1" presStyleCnt="4"/>
      <dgm:spPr/>
    </dgm:pt>
    <dgm:pt modelId="{DCA23B41-32E1-664F-A1C4-A6918E3FA29C}" type="pres">
      <dgm:prSet presAssocID="{7E1551E4-2C5B-CE43-BF96-732B354FB831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65303D20-EF48-0B4A-A0A5-FF13B5859CEA}" type="pres">
      <dgm:prSet presAssocID="{7E1551E4-2C5B-CE43-BF96-732B354FB831}" presName="Child" presStyleLbl="revTx" presStyleIdx="1" presStyleCnt="4">
        <dgm:presLayoutVars>
          <dgm:bulletEnabled val="1"/>
        </dgm:presLayoutVars>
      </dgm:prSet>
      <dgm:spPr/>
    </dgm:pt>
    <dgm:pt modelId="{BB545162-F0FF-114C-BF65-F7D7756CCF18}" type="pres">
      <dgm:prSet presAssocID="{7E1551E4-2C5B-CE43-BF96-732B354FB831}" presName="Parent" presStyleLbl="alignNode1" presStyleIdx="1" presStyleCnt="4">
        <dgm:presLayoutVars>
          <dgm:bulletEnabled val="1"/>
        </dgm:presLayoutVars>
      </dgm:prSet>
      <dgm:spPr/>
    </dgm:pt>
    <dgm:pt modelId="{84A8F26A-CCFB-E64A-8FB6-ECEA3D78CAB8}" type="pres">
      <dgm:prSet presAssocID="{C9A56816-311D-5F46-AB84-9F0DBEECFD41}" presName="sibTrans" presStyleCnt="0"/>
      <dgm:spPr/>
    </dgm:pt>
    <dgm:pt modelId="{D6691C67-16AB-CA41-9A3C-3AB982B649C3}" type="pres">
      <dgm:prSet presAssocID="{8B3429D8-C7A1-3D4B-B5DF-1EA53197CF3F}" presName="composite" presStyleCnt="0"/>
      <dgm:spPr/>
    </dgm:pt>
    <dgm:pt modelId="{225F7391-7BD0-1C43-B356-919D20E6EE9D}" type="pres">
      <dgm:prSet presAssocID="{8B3429D8-C7A1-3D4B-B5DF-1EA53197CF3F}" presName="Accent" presStyleLbl="alignAcc1" presStyleIdx="2" presStyleCnt="4"/>
      <dgm:spPr/>
    </dgm:pt>
    <dgm:pt modelId="{2932ED26-655B-A946-9C9A-D3B84B74CE82}" type="pres">
      <dgm:prSet presAssocID="{8B3429D8-C7A1-3D4B-B5DF-1EA53197CF3F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4472C4"/>
          </a:solidFill>
        </a:ln>
      </dgm:spPr>
    </dgm:pt>
    <dgm:pt modelId="{F36F5B70-FC93-B040-B6AE-03E013E8A262}" type="pres">
      <dgm:prSet presAssocID="{8B3429D8-C7A1-3D4B-B5DF-1EA53197CF3F}" presName="Child" presStyleLbl="revTx" presStyleIdx="2" presStyleCnt="4">
        <dgm:presLayoutVars>
          <dgm:bulletEnabled val="1"/>
        </dgm:presLayoutVars>
      </dgm:prSet>
      <dgm:spPr/>
    </dgm:pt>
    <dgm:pt modelId="{A616B6C8-EDCB-3C41-B486-0AC24EE7A26D}" type="pres">
      <dgm:prSet presAssocID="{8B3429D8-C7A1-3D4B-B5DF-1EA53197CF3F}" presName="Parent" presStyleLbl="alignNode1" presStyleIdx="2" presStyleCnt="4">
        <dgm:presLayoutVars>
          <dgm:bulletEnabled val="1"/>
        </dgm:presLayoutVars>
      </dgm:prSet>
      <dgm:spPr/>
    </dgm:pt>
    <dgm:pt modelId="{E1AF1D0E-7393-AC4D-A106-4E64BA2545A3}" type="pres">
      <dgm:prSet presAssocID="{9D9B701A-9052-6F47-8CD6-807D39B6EE57}" presName="sibTrans" presStyleCnt="0"/>
      <dgm:spPr/>
    </dgm:pt>
    <dgm:pt modelId="{2AB8BAD0-38A8-994F-BB29-22273E9A11B0}" type="pres">
      <dgm:prSet presAssocID="{B214DEBF-4677-924E-B39F-7AFE0B45A1ED}" presName="composite" presStyleCnt="0"/>
      <dgm:spPr/>
    </dgm:pt>
    <dgm:pt modelId="{EAC6F23F-190B-4043-B23A-44218930FE0F}" type="pres">
      <dgm:prSet presAssocID="{B214DEBF-4677-924E-B39F-7AFE0B45A1ED}" presName="Accent" presStyleLbl="alignAcc1" presStyleIdx="3" presStyleCnt="4"/>
      <dgm:spPr/>
    </dgm:pt>
    <dgm:pt modelId="{692C30A0-E6FE-7A47-92D5-BAD37A6DD5D6}" type="pres">
      <dgm:prSet presAssocID="{B214DEBF-4677-924E-B39F-7AFE0B45A1ED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4472C4"/>
          </a:solidFill>
        </a:ln>
      </dgm:spPr>
    </dgm:pt>
    <dgm:pt modelId="{7F40497D-29DA-794D-B6AA-D9CF7733E772}" type="pres">
      <dgm:prSet presAssocID="{B214DEBF-4677-924E-B39F-7AFE0B45A1ED}" presName="Child" presStyleLbl="revTx" presStyleIdx="3" presStyleCnt="4">
        <dgm:presLayoutVars>
          <dgm:bulletEnabled val="1"/>
        </dgm:presLayoutVars>
      </dgm:prSet>
      <dgm:spPr/>
    </dgm:pt>
    <dgm:pt modelId="{31A3A38B-AC8B-E74E-9D4D-E4698C52AD58}" type="pres">
      <dgm:prSet presAssocID="{B214DEBF-4677-924E-B39F-7AFE0B45A1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8F238604-4AAD-B84C-A0DF-F2851C3F2AB3}" srcId="{C148D4B4-63A5-3243-9894-326BE81BCBE2}" destId="{B214DEBF-4677-924E-B39F-7AFE0B45A1ED}" srcOrd="3" destOrd="0" parTransId="{FC93B336-B274-014F-ACD1-B29774D5CA76}" sibTransId="{C649E4D7-57E4-4F44-81A5-2E4A5FFCD931}"/>
    <dgm:cxn modelId="{D4B08017-A7C5-8844-8473-7D45C0A41217}" srcId="{8B3429D8-C7A1-3D4B-B5DF-1EA53197CF3F}" destId="{475030C7-712F-4C44-8529-6E268CB4A97E}" srcOrd="0" destOrd="0" parTransId="{DCA494DE-9B04-C744-983A-20AB83A3B833}" sibTransId="{330D743F-C486-1B4E-897A-1EAAF218EDB4}"/>
    <dgm:cxn modelId="{31FEB01B-42B4-DC47-86B4-F27994FC501A}" type="presOf" srcId="{B01D53E6-FDB7-BF4D-B55A-F049C3DC6327}" destId="{65303D20-EF48-0B4A-A0A5-FF13B5859CEA}" srcOrd="0" destOrd="0" presId="urn:microsoft.com/office/officeart/2008/layout/TitlePictureLineup"/>
    <dgm:cxn modelId="{E65DCB1E-13D8-6741-A622-8D04F5D6781A}" type="presOf" srcId="{8B3429D8-C7A1-3D4B-B5DF-1EA53197CF3F}" destId="{A616B6C8-EDCB-3C41-B486-0AC24EE7A26D}" srcOrd="0" destOrd="0" presId="urn:microsoft.com/office/officeart/2008/layout/TitlePictureLineup"/>
    <dgm:cxn modelId="{8EF1982B-FA8F-C546-B146-C2D6E08811AD}" srcId="{C148D4B4-63A5-3243-9894-326BE81BCBE2}" destId="{8B3429D8-C7A1-3D4B-B5DF-1EA53197CF3F}" srcOrd="2" destOrd="0" parTransId="{DBF894BE-C09D-A04D-820F-35F35E7A92B3}" sibTransId="{9D9B701A-9052-6F47-8CD6-807D39B6EE57}"/>
    <dgm:cxn modelId="{4D7AE067-D645-4D44-9590-8DDE9F654214}" type="presOf" srcId="{C148D4B4-63A5-3243-9894-326BE81BCBE2}" destId="{868E8386-8B65-6449-9167-DC5A74690DF2}" srcOrd="0" destOrd="0" presId="urn:microsoft.com/office/officeart/2008/layout/TitlePictureLineup"/>
    <dgm:cxn modelId="{69AC5548-68DB-004D-9F36-E596E7095732}" type="presOf" srcId="{7E1551E4-2C5B-CE43-BF96-732B354FB831}" destId="{BB545162-F0FF-114C-BF65-F7D7756CCF18}" srcOrd="0" destOrd="0" presId="urn:microsoft.com/office/officeart/2008/layout/TitlePictureLineup"/>
    <dgm:cxn modelId="{5433DD6D-32D3-2744-8CC0-1EBC005851E1}" srcId="{C148D4B4-63A5-3243-9894-326BE81BCBE2}" destId="{7EB9F021-73D6-6F48-B52A-371877F48CF4}" srcOrd="0" destOrd="0" parTransId="{026D26E7-70CE-2F4F-8009-B168E6FC3D0F}" sibTransId="{B437A17C-1AB7-E040-A459-66E41A24B759}"/>
    <dgm:cxn modelId="{AFE7A46E-D4DF-D54D-9EB6-85806A95B006}" type="presOf" srcId="{7EB9F021-73D6-6F48-B52A-371877F48CF4}" destId="{7C04816E-13F9-A142-963D-3D06BBCE36DB}" srcOrd="0" destOrd="0" presId="urn:microsoft.com/office/officeart/2008/layout/TitlePictureLineup"/>
    <dgm:cxn modelId="{7883FB4E-6318-7248-A835-A8C11D43441B}" srcId="{B214DEBF-4677-924E-B39F-7AFE0B45A1ED}" destId="{21CA399C-8848-D949-897F-6F345383F255}" srcOrd="0" destOrd="0" parTransId="{41F460CD-7142-0942-BE84-1D637BAC8A99}" sibTransId="{DD119A89-1E17-0B4E-92C4-C012B1C0A310}"/>
    <dgm:cxn modelId="{270D197A-D898-FA4F-BD33-2F7564EE39D3}" srcId="{C148D4B4-63A5-3243-9894-326BE81BCBE2}" destId="{7E1551E4-2C5B-CE43-BF96-732B354FB831}" srcOrd="1" destOrd="0" parTransId="{8F6682EE-AA01-6747-852C-922565212F51}" sibTransId="{C9A56816-311D-5F46-AB84-9F0DBEECFD41}"/>
    <dgm:cxn modelId="{4D2BC281-12A3-9D47-98FC-45CE6B9A7A6E}" type="presOf" srcId="{475030C7-712F-4C44-8529-6E268CB4A97E}" destId="{F36F5B70-FC93-B040-B6AE-03E013E8A262}" srcOrd="0" destOrd="0" presId="urn:microsoft.com/office/officeart/2008/layout/TitlePictureLineup"/>
    <dgm:cxn modelId="{E3324C9A-D41F-304B-A9BA-B721BE380ACC}" type="presOf" srcId="{B214DEBF-4677-924E-B39F-7AFE0B45A1ED}" destId="{31A3A38B-AC8B-E74E-9D4D-E4698C52AD58}" srcOrd="0" destOrd="0" presId="urn:microsoft.com/office/officeart/2008/layout/TitlePictureLineup"/>
    <dgm:cxn modelId="{AE61BBD3-A661-9B4B-B9B3-D8DFBB8CB914}" type="presOf" srcId="{21CA399C-8848-D949-897F-6F345383F255}" destId="{7F40497D-29DA-794D-B6AA-D9CF7733E772}" srcOrd="0" destOrd="0" presId="urn:microsoft.com/office/officeart/2008/layout/TitlePictureLineup"/>
    <dgm:cxn modelId="{22E7F7DD-E8B2-4943-9998-B0550FB70D67}" srcId="{7EB9F021-73D6-6F48-B52A-371877F48CF4}" destId="{270E15CE-35F3-9C4F-90A7-ACBB92953189}" srcOrd="0" destOrd="0" parTransId="{EFB01CBE-7935-DB4C-98D0-EB26A5BC4645}" sibTransId="{E2361E70-CDDD-E64C-B235-8FB1B1959F5F}"/>
    <dgm:cxn modelId="{6ABB30E1-C1E1-6043-88E8-289C2DC4B8F3}" type="presOf" srcId="{270E15CE-35F3-9C4F-90A7-ACBB92953189}" destId="{309CAE70-057C-0D4A-8EA3-847464B1A780}" srcOrd="0" destOrd="0" presId="urn:microsoft.com/office/officeart/2008/layout/TitlePictureLineup"/>
    <dgm:cxn modelId="{B5A75AF1-A844-F547-8B77-182E8760EC97}" srcId="{7E1551E4-2C5B-CE43-BF96-732B354FB831}" destId="{B01D53E6-FDB7-BF4D-B55A-F049C3DC6327}" srcOrd="0" destOrd="0" parTransId="{C6BA6860-3E78-F345-A074-F1BEEDF9F07C}" sibTransId="{AA15AA3B-5A08-D747-B593-1037595EC1B8}"/>
    <dgm:cxn modelId="{2AACEEF7-B46B-074F-BF6B-6EB50CE04252}" type="presParOf" srcId="{868E8386-8B65-6449-9167-DC5A74690DF2}" destId="{6F162A15-554A-4647-BFEE-770BE769E880}" srcOrd="0" destOrd="0" presId="urn:microsoft.com/office/officeart/2008/layout/TitlePictureLineup"/>
    <dgm:cxn modelId="{9B51BB34-0780-144A-9570-24BB14EF3360}" type="presParOf" srcId="{6F162A15-554A-4647-BFEE-770BE769E880}" destId="{4E9B9D37-A3A6-FE46-88AA-D03DF62FB6D1}" srcOrd="0" destOrd="0" presId="urn:microsoft.com/office/officeart/2008/layout/TitlePictureLineup"/>
    <dgm:cxn modelId="{3063EBCB-3023-3B46-B6AC-A36C1839739A}" type="presParOf" srcId="{6F162A15-554A-4647-BFEE-770BE769E880}" destId="{A79D0AB2-3A7C-484E-8AD3-A72784674242}" srcOrd="1" destOrd="0" presId="urn:microsoft.com/office/officeart/2008/layout/TitlePictureLineup"/>
    <dgm:cxn modelId="{87703DA7-9502-CD47-9B20-543AE2393AB5}" type="presParOf" srcId="{6F162A15-554A-4647-BFEE-770BE769E880}" destId="{309CAE70-057C-0D4A-8EA3-847464B1A780}" srcOrd="2" destOrd="0" presId="urn:microsoft.com/office/officeart/2008/layout/TitlePictureLineup"/>
    <dgm:cxn modelId="{543E8B62-2511-BE45-ACDF-4143B62EAEDD}" type="presParOf" srcId="{6F162A15-554A-4647-BFEE-770BE769E880}" destId="{7C04816E-13F9-A142-963D-3D06BBCE36DB}" srcOrd="3" destOrd="0" presId="urn:microsoft.com/office/officeart/2008/layout/TitlePictureLineup"/>
    <dgm:cxn modelId="{F0E0D08C-B1FA-DB41-B3B8-0117B9A559D9}" type="presParOf" srcId="{868E8386-8B65-6449-9167-DC5A74690DF2}" destId="{E7982545-2E88-044B-92AE-5EF5DC9EB21A}" srcOrd="1" destOrd="0" presId="urn:microsoft.com/office/officeart/2008/layout/TitlePictureLineup"/>
    <dgm:cxn modelId="{2B73268F-0422-FE4A-891B-CEFE49659061}" type="presParOf" srcId="{868E8386-8B65-6449-9167-DC5A74690DF2}" destId="{AA01466E-4619-E44E-A856-ED4CA7761B5D}" srcOrd="2" destOrd="0" presId="urn:microsoft.com/office/officeart/2008/layout/TitlePictureLineup"/>
    <dgm:cxn modelId="{B1A0A279-7B11-0640-A8D8-462683F3BC79}" type="presParOf" srcId="{AA01466E-4619-E44E-A856-ED4CA7761B5D}" destId="{C0745A0A-BC43-D248-8B7D-B9FE91B24B74}" srcOrd="0" destOrd="0" presId="urn:microsoft.com/office/officeart/2008/layout/TitlePictureLineup"/>
    <dgm:cxn modelId="{9975DF72-C9CA-D143-996F-BC6AE02867B2}" type="presParOf" srcId="{AA01466E-4619-E44E-A856-ED4CA7761B5D}" destId="{DCA23B41-32E1-664F-A1C4-A6918E3FA29C}" srcOrd="1" destOrd="0" presId="urn:microsoft.com/office/officeart/2008/layout/TitlePictureLineup"/>
    <dgm:cxn modelId="{DC660D4B-340C-5545-A401-A1ACE2799AD5}" type="presParOf" srcId="{AA01466E-4619-E44E-A856-ED4CA7761B5D}" destId="{65303D20-EF48-0B4A-A0A5-FF13B5859CEA}" srcOrd="2" destOrd="0" presId="urn:microsoft.com/office/officeart/2008/layout/TitlePictureLineup"/>
    <dgm:cxn modelId="{615E225E-9E03-F141-A534-D31DD7B4DE17}" type="presParOf" srcId="{AA01466E-4619-E44E-A856-ED4CA7761B5D}" destId="{BB545162-F0FF-114C-BF65-F7D7756CCF18}" srcOrd="3" destOrd="0" presId="urn:microsoft.com/office/officeart/2008/layout/TitlePictureLineup"/>
    <dgm:cxn modelId="{44801084-677A-974E-9777-67A578E3D41C}" type="presParOf" srcId="{868E8386-8B65-6449-9167-DC5A74690DF2}" destId="{84A8F26A-CCFB-E64A-8FB6-ECEA3D78CAB8}" srcOrd="3" destOrd="0" presId="urn:microsoft.com/office/officeart/2008/layout/TitlePictureLineup"/>
    <dgm:cxn modelId="{08DA69AC-CB85-E64B-BD1D-FC45CBA86614}" type="presParOf" srcId="{868E8386-8B65-6449-9167-DC5A74690DF2}" destId="{D6691C67-16AB-CA41-9A3C-3AB982B649C3}" srcOrd="4" destOrd="0" presId="urn:microsoft.com/office/officeart/2008/layout/TitlePictureLineup"/>
    <dgm:cxn modelId="{AFB35FCC-F23A-2547-8740-C26F400685A9}" type="presParOf" srcId="{D6691C67-16AB-CA41-9A3C-3AB982B649C3}" destId="{225F7391-7BD0-1C43-B356-919D20E6EE9D}" srcOrd="0" destOrd="0" presId="urn:microsoft.com/office/officeart/2008/layout/TitlePictureLineup"/>
    <dgm:cxn modelId="{03D5D964-6971-A34C-A3CE-98EB5C6F3D57}" type="presParOf" srcId="{D6691C67-16AB-CA41-9A3C-3AB982B649C3}" destId="{2932ED26-655B-A946-9C9A-D3B84B74CE82}" srcOrd="1" destOrd="0" presId="urn:microsoft.com/office/officeart/2008/layout/TitlePictureLineup"/>
    <dgm:cxn modelId="{C42C6AC5-0308-7145-952B-36BC90F2B771}" type="presParOf" srcId="{D6691C67-16AB-CA41-9A3C-3AB982B649C3}" destId="{F36F5B70-FC93-B040-B6AE-03E013E8A262}" srcOrd="2" destOrd="0" presId="urn:microsoft.com/office/officeart/2008/layout/TitlePictureLineup"/>
    <dgm:cxn modelId="{7A2A2F2E-75B4-A74E-B455-B81AAD94612D}" type="presParOf" srcId="{D6691C67-16AB-CA41-9A3C-3AB982B649C3}" destId="{A616B6C8-EDCB-3C41-B486-0AC24EE7A26D}" srcOrd="3" destOrd="0" presId="urn:microsoft.com/office/officeart/2008/layout/TitlePictureLineup"/>
    <dgm:cxn modelId="{96C8993F-81C9-A844-89E3-FDFA5DC1B9C1}" type="presParOf" srcId="{868E8386-8B65-6449-9167-DC5A74690DF2}" destId="{E1AF1D0E-7393-AC4D-A106-4E64BA2545A3}" srcOrd="5" destOrd="0" presId="urn:microsoft.com/office/officeart/2008/layout/TitlePictureLineup"/>
    <dgm:cxn modelId="{A12E9476-7B65-AA40-9B80-D83C0E280FBA}" type="presParOf" srcId="{868E8386-8B65-6449-9167-DC5A74690DF2}" destId="{2AB8BAD0-38A8-994F-BB29-22273E9A11B0}" srcOrd="6" destOrd="0" presId="urn:microsoft.com/office/officeart/2008/layout/TitlePictureLineup"/>
    <dgm:cxn modelId="{11D742A1-CC05-6E47-A95B-EE33FA1E1FBA}" type="presParOf" srcId="{2AB8BAD0-38A8-994F-BB29-22273E9A11B0}" destId="{EAC6F23F-190B-4043-B23A-44218930FE0F}" srcOrd="0" destOrd="0" presId="urn:microsoft.com/office/officeart/2008/layout/TitlePictureLineup"/>
    <dgm:cxn modelId="{B11CD785-91AE-4845-9ACA-5F1730FC1F36}" type="presParOf" srcId="{2AB8BAD0-38A8-994F-BB29-22273E9A11B0}" destId="{692C30A0-E6FE-7A47-92D5-BAD37A6DD5D6}" srcOrd="1" destOrd="0" presId="urn:microsoft.com/office/officeart/2008/layout/TitlePictureLineup"/>
    <dgm:cxn modelId="{8BD95435-2B4F-C145-874D-113349464C7B}" type="presParOf" srcId="{2AB8BAD0-38A8-994F-BB29-22273E9A11B0}" destId="{7F40497D-29DA-794D-B6AA-D9CF7733E772}" srcOrd="2" destOrd="0" presId="urn:microsoft.com/office/officeart/2008/layout/TitlePictureLineup"/>
    <dgm:cxn modelId="{B6D458AF-25E6-CC47-9F70-4291C23B311A}" type="presParOf" srcId="{2AB8BAD0-38A8-994F-BB29-22273E9A11B0}" destId="{31A3A38B-AC8B-E74E-9D4D-E4698C52AD5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8D4B4-63A5-3243-9894-326BE81BCBE2}" type="doc">
      <dgm:prSet loTypeId="urn:microsoft.com/office/officeart/2008/layout/TitlePictureLineup" loCatId="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5757F79-F803-EA40-8DE8-3505C716AF0F}">
      <dgm:prSet phldrT="[Text]"/>
      <dgm:spPr/>
      <dgm:t>
        <a:bodyPr/>
        <a:lstStyle/>
        <a:p>
          <a:r>
            <a:rPr lang="en-US"/>
            <a:t>4. Letter</a:t>
          </a:r>
          <a:r>
            <a:rPr lang="en-US" dirty="0"/>
            <a:t>-like Forms/Mock Letters</a:t>
          </a:r>
        </a:p>
      </dgm:t>
    </dgm:pt>
    <dgm:pt modelId="{3F81029F-EBD6-2349-BD1C-468EC763A6F4}" type="parTrans" cxnId="{2C61542B-4706-A349-8334-AE6F86573560}">
      <dgm:prSet/>
      <dgm:spPr/>
      <dgm:t>
        <a:bodyPr/>
        <a:lstStyle/>
        <a:p>
          <a:endParaRPr lang="en-US"/>
        </a:p>
      </dgm:t>
    </dgm:pt>
    <dgm:pt modelId="{F63682C0-F037-DD4D-A2EE-4BCE694EE96B}" type="sibTrans" cxnId="{2C61542B-4706-A349-8334-AE6F86573560}">
      <dgm:prSet/>
      <dgm:spPr/>
      <dgm:t>
        <a:bodyPr/>
        <a:lstStyle/>
        <a:p>
          <a:endParaRPr lang="en-US"/>
        </a:p>
      </dgm:t>
    </dgm:pt>
    <dgm:pt modelId="{C2B77856-C111-C84C-8B2D-4B27EA6C4708}">
      <dgm:prSet phldrT="[Text]"/>
      <dgm:spPr/>
      <dgm:t>
        <a:bodyPr/>
        <a:lstStyle/>
        <a:p>
          <a:r>
            <a:rPr lang="en-US" dirty="0"/>
            <a:t>Letters and marks that resemble  letter-like shapes</a:t>
          </a:r>
        </a:p>
      </dgm:t>
    </dgm:pt>
    <dgm:pt modelId="{75DF2AF8-B754-A44B-96CA-AC595E418F2E}" type="parTrans" cxnId="{77A6B67F-E4C7-B543-9901-D6DD5819FFDA}">
      <dgm:prSet/>
      <dgm:spPr/>
      <dgm:t>
        <a:bodyPr/>
        <a:lstStyle/>
        <a:p>
          <a:endParaRPr lang="en-US"/>
        </a:p>
      </dgm:t>
    </dgm:pt>
    <dgm:pt modelId="{39F3E6BA-AF02-5941-AE2D-4472AAD93FE7}" type="sibTrans" cxnId="{77A6B67F-E4C7-B543-9901-D6DD5819FFDA}">
      <dgm:prSet/>
      <dgm:spPr/>
      <dgm:t>
        <a:bodyPr/>
        <a:lstStyle/>
        <a:p>
          <a:endParaRPr lang="en-US"/>
        </a:p>
      </dgm:t>
    </dgm:pt>
    <dgm:pt modelId="{78884BDE-80FD-7C4E-B4C8-50D5209767EA}">
      <dgm:prSet phldrT="[Text]"/>
      <dgm:spPr/>
      <dgm:t>
        <a:bodyPr/>
        <a:lstStyle/>
        <a:p>
          <a:r>
            <a:rPr lang="en-US" dirty="0"/>
            <a:t>5. Letter Strings</a:t>
          </a:r>
        </a:p>
      </dgm:t>
    </dgm:pt>
    <dgm:pt modelId="{5AA847D6-3C5B-144F-9C3F-58E29B0348DE}" type="parTrans" cxnId="{F346EC1A-0816-454F-B5A3-0EB4C7CE2633}">
      <dgm:prSet/>
      <dgm:spPr/>
      <dgm:t>
        <a:bodyPr/>
        <a:lstStyle/>
        <a:p>
          <a:endParaRPr lang="en-US"/>
        </a:p>
      </dgm:t>
    </dgm:pt>
    <dgm:pt modelId="{F70463A8-C36E-2843-A9A7-CE1663997906}" type="sibTrans" cxnId="{F346EC1A-0816-454F-B5A3-0EB4C7CE2633}">
      <dgm:prSet/>
      <dgm:spPr/>
      <dgm:t>
        <a:bodyPr/>
        <a:lstStyle/>
        <a:p>
          <a:endParaRPr lang="en-US"/>
        </a:p>
      </dgm:t>
    </dgm:pt>
    <dgm:pt modelId="{0EEDD22F-1AC9-0940-8C24-74F49B8F7705}">
      <dgm:prSet phldrT="[Text]"/>
      <dgm:spPr/>
      <dgm:t>
        <a:bodyPr/>
        <a:lstStyle/>
        <a:p>
          <a:r>
            <a:rPr lang="en-US" dirty="0"/>
            <a:t>Strings of letters that do not create words, written left to right, including uppercase and lowercase letters</a:t>
          </a:r>
        </a:p>
      </dgm:t>
    </dgm:pt>
    <dgm:pt modelId="{D35FEFC8-8AF5-5D46-AA85-85005C6EF928}" type="parTrans" cxnId="{5EE1388E-E3D1-E34B-8E2D-13E1B64AB5E2}">
      <dgm:prSet/>
      <dgm:spPr/>
      <dgm:t>
        <a:bodyPr/>
        <a:lstStyle/>
        <a:p>
          <a:endParaRPr lang="en-US"/>
        </a:p>
      </dgm:t>
    </dgm:pt>
    <dgm:pt modelId="{88A12DC7-CD9F-974E-BEDA-203DD3BE0850}" type="sibTrans" cxnId="{5EE1388E-E3D1-E34B-8E2D-13E1B64AB5E2}">
      <dgm:prSet/>
      <dgm:spPr/>
      <dgm:t>
        <a:bodyPr/>
        <a:lstStyle/>
        <a:p>
          <a:endParaRPr lang="en-US"/>
        </a:p>
      </dgm:t>
    </dgm:pt>
    <dgm:pt modelId="{4ECBF9BB-E86F-4946-9A76-E4F8931DFDF1}">
      <dgm:prSet phldrT="[Text]"/>
      <dgm:spPr/>
      <dgm:t>
        <a:bodyPr/>
        <a:lstStyle/>
        <a:p>
          <a:r>
            <a:rPr lang="en-US" dirty="0"/>
            <a:t>6. Transitional Writing</a:t>
          </a:r>
        </a:p>
      </dgm:t>
    </dgm:pt>
    <dgm:pt modelId="{2BF50ED7-DCD5-4844-853C-F687E2A525F8}" type="parTrans" cxnId="{7DF1C176-5783-794F-AD39-B9850E37D2CA}">
      <dgm:prSet/>
      <dgm:spPr/>
      <dgm:t>
        <a:bodyPr/>
        <a:lstStyle/>
        <a:p>
          <a:endParaRPr lang="en-US"/>
        </a:p>
      </dgm:t>
    </dgm:pt>
    <dgm:pt modelId="{0696E223-64BE-E449-BD98-D2F7A3D9FA70}" type="sibTrans" cxnId="{7DF1C176-5783-794F-AD39-B9850E37D2CA}">
      <dgm:prSet/>
      <dgm:spPr/>
      <dgm:t>
        <a:bodyPr/>
        <a:lstStyle/>
        <a:p>
          <a:endParaRPr lang="en-US"/>
        </a:p>
      </dgm:t>
    </dgm:pt>
    <dgm:pt modelId="{CCBBC1E9-0C11-3D45-B423-D902043E9F84}">
      <dgm:prSet phldrT="[Text]"/>
      <dgm:spPr/>
      <dgm:t>
        <a:bodyPr/>
        <a:lstStyle/>
        <a:p>
          <a:r>
            <a:rPr lang="en-US" dirty="0"/>
            <a:t>Letters with spaces in between to resemble words; letters or words copied from environmental print; letters often reversed</a:t>
          </a:r>
        </a:p>
      </dgm:t>
    </dgm:pt>
    <dgm:pt modelId="{79FDEBE2-AB2F-B341-9926-9765A2601235}" type="parTrans" cxnId="{B718D255-DCC6-5049-ABE0-06ED39177C0F}">
      <dgm:prSet/>
      <dgm:spPr/>
      <dgm:t>
        <a:bodyPr/>
        <a:lstStyle/>
        <a:p>
          <a:endParaRPr lang="en-US"/>
        </a:p>
      </dgm:t>
    </dgm:pt>
    <dgm:pt modelId="{42DEC85C-5461-C846-93D2-94E0C1BC1206}" type="sibTrans" cxnId="{B718D255-DCC6-5049-ABE0-06ED39177C0F}">
      <dgm:prSet/>
      <dgm:spPr/>
      <dgm:t>
        <a:bodyPr/>
        <a:lstStyle/>
        <a:p>
          <a:endParaRPr lang="en-US"/>
        </a:p>
      </dgm:t>
    </dgm:pt>
    <dgm:pt modelId="{868E8386-8B65-6449-9167-DC5A74690DF2}" type="pres">
      <dgm:prSet presAssocID="{C148D4B4-63A5-3243-9894-326BE81BCBE2}" presName="Name0" presStyleCnt="0">
        <dgm:presLayoutVars>
          <dgm:dir/>
        </dgm:presLayoutVars>
      </dgm:prSet>
      <dgm:spPr/>
    </dgm:pt>
    <dgm:pt modelId="{A9AC10F2-24A7-5640-A6AE-45FCC1F34F0B}" type="pres">
      <dgm:prSet presAssocID="{05757F79-F803-EA40-8DE8-3505C716AF0F}" presName="composite" presStyleCnt="0"/>
      <dgm:spPr/>
    </dgm:pt>
    <dgm:pt modelId="{BA940760-187E-874D-8AE0-3BADA8B87638}" type="pres">
      <dgm:prSet presAssocID="{05757F79-F803-EA40-8DE8-3505C716AF0F}" presName="Accent" presStyleLbl="alignAcc1" presStyleIdx="0" presStyleCnt="3"/>
      <dgm:spPr/>
    </dgm:pt>
    <dgm:pt modelId="{6571B5DA-766C-FC42-BABA-0D1166499038}" type="pres">
      <dgm:prSet presAssocID="{05757F79-F803-EA40-8DE8-3505C716AF0F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4472C4"/>
          </a:solidFill>
        </a:ln>
      </dgm:spPr>
    </dgm:pt>
    <dgm:pt modelId="{2728A0CA-B95D-5B4D-8007-34C7F098EE15}" type="pres">
      <dgm:prSet presAssocID="{05757F79-F803-EA40-8DE8-3505C716AF0F}" presName="Child" presStyleLbl="revTx" presStyleIdx="0" presStyleCnt="3">
        <dgm:presLayoutVars>
          <dgm:bulletEnabled val="1"/>
        </dgm:presLayoutVars>
      </dgm:prSet>
      <dgm:spPr/>
    </dgm:pt>
    <dgm:pt modelId="{9AD60ADB-887B-1F4C-8417-4C4F67CF8046}" type="pres">
      <dgm:prSet presAssocID="{05757F79-F803-EA40-8DE8-3505C716AF0F}" presName="Parent" presStyleLbl="alignNode1" presStyleIdx="0" presStyleCnt="3">
        <dgm:presLayoutVars>
          <dgm:bulletEnabled val="1"/>
        </dgm:presLayoutVars>
      </dgm:prSet>
      <dgm:spPr/>
    </dgm:pt>
    <dgm:pt modelId="{ADAB1D52-2DE6-C441-AF4C-B576AE1BA1EE}" type="pres">
      <dgm:prSet presAssocID="{F63682C0-F037-DD4D-A2EE-4BCE694EE96B}" presName="sibTrans" presStyleCnt="0"/>
      <dgm:spPr/>
    </dgm:pt>
    <dgm:pt modelId="{8A47DC32-73C0-A746-A16D-863D8FDEA737}" type="pres">
      <dgm:prSet presAssocID="{78884BDE-80FD-7C4E-B4C8-50D5209767EA}" presName="composite" presStyleCnt="0"/>
      <dgm:spPr/>
    </dgm:pt>
    <dgm:pt modelId="{0123F9FF-3EE9-B149-8D6D-6DA79EF96898}" type="pres">
      <dgm:prSet presAssocID="{78884BDE-80FD-7C4E-B4C8-50D5209767EA}" presName="Accent" presStyleLbl="alignAcc1" presStyleIdx="1" presStyleCnt="3"/>
      <dgm:spPr/>
    </dgm:pt>
    <dgm:pt modelId="{2EEDEF04-81DE-BB45-B5C5-FA2B7F2F1DF8}" type="pres">
      <dgm:prSet presAssocID="{78884BDE-80FD-7C4E-B4C8-50D5209767EA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4472C4"/>
          </a:solidFill>
        </a:ln>
      </dgm:spPr>
    </dgm:pt>
    <dgm:pt modelId="{BB569341-D552-7441-AB2B-866D70DBF90F}" type="pres">
      <dgm:prSet presAssocID="{78884BDE-80FD-7C4E-B4C8-50D5209767EA}" presName="Child" presStyleLbl="revTx" presStyleIdx="1" presStyleCnt="3">
        <dgm:presLayoutVars>
          <dgm:bulletEnabled val="1"/>
        </dgm:presLayoutVars>
      </dgm:prSet>
      <dgm:spPr/>
    </dgm:pt>
    <dgm:pt modelId="{DE8EF154-775E-DC43-91C7-B0A910B17595}" type="pres">
      <dgm:prSet presAssocID="{78884BDE-80FD-7C4E-B4C8-50D5209767EA}" presName="Parent" presStyleLbl="alignNode1" presStyleIdx="1" presStyleCnt="3">
        <dgm:presLayoutVars>
          <dgm:bulletEnabled val="1"/>
        </dgm:presLayoutVars>
      </dgm:prSet>
      <dgm:spPr/>
    </dgm:pt>
    <dgm:pt modelId="{2976F87C-5875-2F47-A8E8-C0002F9358EB}" type="pres">
      <dgm:prSet presAssocID="{F70463A8-C36E-2843-A9A7-CE1663997906}" presName="sibTrans" presStyleCnt="0"/>
      <dgm:spPr/>
    </dgm:pt>
    <dgm:pt modelId="{07842811-E736-194A-95C8-0BCE46FB7359}" type="pres">
      <dgm:prSet presAssocID="{4ECBF9BB-E86F-4946-9A76-E4F8931DFDF1}" presName="composite" presStyleCnt="0"/>
      <dgm:spPr/>
    </dgm:pt>
    <dgm:pt modelId="{9DAC3218-04D6-CA4F-B151-7BB21B9B9BDE}" type="pres">
      <dgm:prSet presAssocID="{4ECBF9BB-E86F-4946-9A76-E4F8931DFDF1}" presName="Accent" presStyleLbl="alignAcc1" presStyleIdx="2" presStyleCnt="3"/>
      <dgm:spPr/>
    </dgm:pt>
    <dgm:pt modelId="{E1C98BAC-54A8-7A4D-A1EC-D75F40B933E6}" type="pres">
      <dgm:prSet presAssocID="{4ECBF9BB-E86F-4946-9A76-E4F8931DFDF1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4472C4"/>
          </a:solidFill>
        </a:ln>
      </dgm:spPr>
    </dgm:pt>
    <dgm:pt modelId="{9D279CF8-B9C3-C549-823A-A4D1F6E7A2DE}" type="pres">
      <dgm:prSet presAssocID="{4ECBF9BB-E86F-4946-9A76-E4F8931DFDF1}" presName="Child" presStyleLbl="revTx" presStyleIdx="2" presStyleCnt="3">
        <dgm:presLayoutVars>
          <dgm:bulletEnabled val="1"/>
        </dgm:presLayoutVars>
      </dgm:prSet>
      <dgm:spPr/>
    </dgm:pt>
    <dgm:pt modelId="{89B48095-4EE7-9144-B5C2-505F29EE5414}" type="pres">
      <dgm:prSet presAssocID="{4ECBF9BB-E86F-4946-9A76-E4F8931DFDF1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0BEF4E11-3C66-ED4C-BF14-130C3BAB54BE}" type="presOf" srcId="{4ECBF9BB-E86F-4946-9A76-E4F8931DFDF1}" destId="{89B48095-4EE7-9144-B5C2-505F29EE5414}" srcOrd="0" destOrd="0" presId="urn:microsoft.com/office/officeart/2008/layout/TitlePictureLineup"/>
    <dgm:cxn modelId="{F346EC1A-0816-454F-B5A3-0EB4C7CE2633}" srcId="{C148D4B4-63A5-3243-9894-326BE81BCBE2}" destId="{78884BDE-80FD-7C4E-B4C8-50D5209767EA}" srcOrd="1" destOrd="0" parTransId="{5AA847D6-3C5B-144F-9C3F-58E29B0348DE}" sibTransId="{F70463A8-C36E-2843-A9A7-CE1663997906}"/>
    <dgm:cxn modelId="{2A6D551F-2E3F-E643-8A89-02ADEDAB86EE}" type="presOf" srcId="{C2B77856-C111-C84C-8B2D-4B27EA6C4708}" destId="{2728A0CA-B95D-5B4D-8007-34C7F098EE15}" srcOrd="0" destOrd="0" presId="urn:microsoft.com/office/officeart/2008/layout/TitlePictureLineup"/>
    <dgm:cxn modelId="{2C61542B-4706-A349-8334-AE6F86573560}" srcId="{C148D4B4-63A5-3243-9894-326BE81BCBE2}" destId="{05757F79-F803-EA40-8DE8-3505C716AF0F}" srcOrd="0" destOrd="0" parTransId="{3F81029F-EBD6-2349-BD1C-468EC763A6F4}" sibTransId="{F63682C0-F037-DD4D-A2EE-4BCE694EE96B}"/>
    <dgm:cxn modelId="{C6305239-DAC5-C148-813B-256F6E9C5B77}" type="presOf" srcId="{CCBBC1E9-0C11-3D45-B423-D902043E9F84}" destId="{9D279CF8-B9C3-C549-823A-A4D1F6E7A2DE}" srcOrd="0" destOrd="0" presId="urn:microsoft.com/office/officeart/2008/layout/TitlePictureLineup"/>
    <dgm:cxn modelId="{B718D255-DCC6-5049-ABE0-06ED39177C0F}" srcId="{4ECBF9BB-E86F-4946-9A76-E4F8931DFDF1}" destId="{CCBBC1E9-0C11-3D45-B423-D902043E9F84}" srcOrd="0" destOrd="0" parTransId="{79FDEBE2-AB2F-B341-9926-9765A2601235}" sibTransId="{42DEC85C-5461-C846-93D2-94E0C1BC1206}"/>
    <dgm:cxn modelId="{7DF1C176-5783-794F-AD39-B9850E37D2CA}" srcId="{C148D4B4-63A5-3243-9894-326BE81BCBE2}" destId="{4ECBF9BB-E86F-4946-9A76-E4F8931DFDF1}" srcOrd="2" destOrd="0" parTransId="{2BF50ED7-DCD5-4844-853C-F687E2A525F8}" sibTransId="{0696E223-64BE-E449-BD98-D2F7A3D9FA70}"/>
    <dgm:cxn modelId="{77A6B67F-E4C7-B543-9901-D6DD5819FFDA}" srcId="{05757F79-F803-EA40-8DE8-3505C716AF0F}" destId="{C2B77856-C111-C84C-8B2D-4B27EA6C4708}" srcOrd="0" destOrd="0" parTransId="{75DF2AF8-B754-A44B-96CA-AC595E418F2E}" sibTransId="{39F3E6BA-AF02-5941-AE2D-4472AAD93FE7}"/>
    <dgm:cxn modelId="{5EE1388E-E3D1-E34B-8E2D-13E1B64AB5E2}" srcId="{78884BDE-80FD-7C4E-B4C8-50D5209767EA}" destId="{0EEDD22F-1AC9-0940-8C24-74F49B8F7705}" srcOrd="0" destOrd="0" parTransId="{D35FEFC8-8AF5-5D46-AA85-85005C6EF928}" sibTransId="{88A12DC7-CD9F-974E-BEDA-203DD3BE0850}"/>
    <dgm:cxn modelId="{FC1963A9-06A3-5640-9C9E-990DCF6C873E}" type="presOf" srcId="{78884BDE-80FD-7C4E-B4C8-50D5209767EA}" destId="{DE8EF154-775E-DC43-91C7-B0A910B17595}" srcOrd="0" destOrd="0" presId="urn:microsoft.com/office/officeart/2008/layout/TitlePictureLineup"/>
    <dgm:cxn modelId="{F784EFD2-8060-6C4F-ABEF-5796F922053A}" type="presOf" srcId="{05757F79-F803-EA40-8DE8-3505C716AF0F}" destId="{9AD60ADB-887B-1F4C-8417-4C4F67CF8046}" srcOrd="0" destOrd="0" presId="urn:microsoft.com/office/officeart/2008/layout/TitlePictureLineup"/>
    <dgm:cxn modelId="{B71D29E1-926F-B14E-842E-BBECBDA05AD0}" type="presOf" srcId="{C148D4B4-63A5-3243-9894-326BE81BCBE2}" destId="{868E8386-8B65-6449-9167-DC5A74690DF2}" srcOrd="0" destOrd="0" presId="urn:microsoft.com/office/officeart/2008/layout/TitlePictureLineup"/>
    <dgm:cxn modelId="{8B4C5EF0-15F3-D142-8270-FCE272381C39}" type="presOf" srcId="{0EEDD22F-1AC9-0940-8C24-74F49B8F7705}" destId="{BB569341-D552-7441-AB2B-866D70DBF90F}" srcOrd="0" destOrd="0" presId="urn:microsoft.com/office/officeart/2008/layout/TitlePictureLineup"/>
    <dgm:cxn modelId="{96CC5025-2011-2E4E-834E-6ECC11535AA5}" type="presParOf" srcId="{868E8386-8B65-6449-9167-DC5A74690DF2}" destId="{A9AC10F2-24A7-5640-A6AE-45FCC1F34F0B}" srcOrd="0" destOrd="0" presId="urn:microsoft.com/office/officeart/2008/layout/TitlePictureLineup"/>
    <dgm:cxn modelId="{B44E0ADC-DA39-FD47-A75D-0929553A45C4}" type="presParOf" srcId="{A9AC10F2-24A7-5640-A6AE-45FCC1F34F0B}" destId="{BA940760-187E-874D-8AE0-3BADA8B87638}" srcOrd="0" destOrd="0" presId="urn:microsoft.com/office/officeart/2008/layout/TitlePictureLineup"/>
    <dgm:cxn modelId="{55E9561E-5E53-AC45-ABDB-6DC4259A11FB}" type="presParOf" srcId="{A9AC10F2-24A7-5640-A6AE-45FCC1F34F0B}" destId="{6571B5DA-766C-FC42-BABA-0D1166499038}" srcOrd="1" destOrd="0" presId="urn:microsoft.com/office/officeart/2008/layout/TitlePictureLineup"/>
    <dgm:cxn modelId="{1CBDFCB1-B6F5-8D4D-9987-2F8A6F0FAE2A}" type="presParOf" srcId="{A9AC10F2-24A7-5640-A6AE-45FCC1F34F0B}" destId="{2728A0CA-B95D-5B4D-8007-34C7F098EE15}" srcOrd="2" destOrd="0" presId="urn:microsoft.com/office/officeart/2008/layout/TitlePictureLineup"/>
    <dgm:cxn modelId="{6D17AB53-7B1F-144B-8C91-7F5897FD5162}" type="presParOf" srcId="{A9AC10F2-24A7-5640-A6AE-45FCC1F34F0B}" destId="{9AD60ADB-887B-1F4C-8417-4C4F67CF8046}" srcOrd="3" destOrd="0" presId="urn:microsoft.com/office/officeart/2008/layout/TitlePictureLineup"/>
    <dgm:cxn modelId="{20690048-A6BA-E24C-847D-EE5C4A034820}" type="presParOf" srcId="{868E8386-8B65-6449-9167-DC5A74690DF2}" destId="{ADAB1D52-2DE6-C441-AF4C-B576AE1BA1EE}" srcOrd="1" destOrd="0" presId="urn:microsoft.com/office/officeart/2008/layout/TitlePictureLineup"/>
    <dgm:cxn modelId="{006EFCB9-73B0-1D45-85A7-7B256DE38687}" type="presParOf" srcId="{868E8386-8B65-6449-9167-DC5A74690DF2}" destId="{8A47DC32-73C0-A746-A16D-863D8FDEA737}" srcOrd="2" destOrd="0" presId="urn:microsoft.com/office/officeart/2008/layout/TitlePictureLineup"/>
    <dgm:cxn modelId="{C6A50DA4-C978-A643-928D-321D1C6096A7}" type="presParOf" srcId="{8A47DC32-73C0-A746-A16D-863D8FDEA737}" destId="{0123F9FF-3EE9-B149-8D6D-6DA79EF96898}" srcOrd="0" destOrd="0" presId="urn:microsoft.com/office/officeart/2008/layout/TitlePictureLineup"/>
    <dgm:cxn modelId="{EFD6DFD8-3F16-F44B-A7E3-37826D955935}" type="presParOf" srcId="{8A47DC32-73C0-A746-A16D-863D8FDEA737}" destId="{2EEDEF04-81DE-BB45-B5C5-FA2B7F2F1DF8}" srcOrd="1" destOrd="0" presId="urn:microsoft.com/office/officeart/2008/layout/TitlePictureLineup"/>
    <dgm:cxn modelId="{5A49D669-F419-4448-96AB-8A53A9E9AF5F}" type="presParOf" srcId="{8A47DC32-73C0-A746-A16D-863D8FDEA737}" destId="{BB569341-D552-7441-AB2B-866D70DBF90F}" srcOrd="2" destOrd="0" presId="urn:microsoft.com/office/officeart/2008/layout/TitlePictureLineup"/>
    <dgm:cxn modelId="{64E355C7-6AC0-F148-99D7-87C7A22BC3BF}" type="presParOf" srcId="{8A47DC32-73C0-A746-A16D-863D8FDEA737}" destId="{DE8EF154-775E-DC43-91C7-B0A910B17595}" srcOrd="3" destOrd="0" presId="urn:microsoft.com/office/officeart/2008/layout/TitlePictureLineup"/>
    <dgm:cxn modelId="{FECD5EF9-C81B-8949-A714-4DD3A96ED867}" type="presParOf" srcId="{868E8386-8B65-6449-9167-DC5A74690DF2}" destId="{2976F87C-5875-2F47-A8E8-C0002F9358EB}" srcOrd="3" destOrd="0" presId="urn:microsoft.com/office/officeart/2008/layout/TitlePictureLineup"/>
    <dgm:cxn modelId="{4E6A7A36-0678-7042-A811-260F1DBE81B6}" type="presParOf" srcId="{868E8386-8B65-6449-9167-DC5A74690DF2}" destId="{07842811-E736-194A-95C8-0BCE46FB7359}" srcOrd="4" destOrd="0" presId="urn:microsoft.com/office/officeart/2008/layout/TitlePictureLineup"/>
    <dgm:cxn modelId="{4D0461F5-509D-A346-ABDC-7A7F1A002814}" type="presParOf" srcId="{07842811-E736-194A-95C8-0BCE46FB7359}" destId="{9DAC3218-04D6-CA4F-B151-7BB21B9B9BDE}" srcOrd="0" destOrd="0" presId="urn:microsoft.com/office/officeart/2008/layout/TitlePictureLineup"/>
    <dgm:cxn modelId="{0412F4B7-F38E-4D42-9BD9-04E9DEADEBBD}" type="presParOf" srcId="{07842811-E736-194A-95C8-0BCE46FB7359}" destId="{E1C98BAC-54A8-7A4D-A1EC-D75F40B933E6}" srcOrd="1" destOrd="0" presId="urn:microsoft.com/office/officeart/2008/layout/TitlePictureLineup"/>
    <dgm:cxn modelId="{4F7AF203-D1D5-A449-A3D7-9CA71FEE4917}" type="presParOf" srcId="{07842811-E736-194A-95C8-0BCE46FB7359}" destId="{9D279CF8-B9C3-C549-823A-A4D1F6E7A2DE}" srcOrd="2" destOrd="0" presId="urn:microsoft.com/office/officeart/2008/layout/TitlePictureLineup"/>
    <dgm:cxn modelId="{05BFF50E-C400-C744-BA77-792645931F00}" type="presParOf" srcId="{07842811-E736-194A-95C8-0BCE46FB7359}" destId="{89B48095-4EE7-9144-B5C2-505F29EE5414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8D4B4-63A5-3243-9894-326BE81BCBE2}" type="doc">
      <dgm:prSet loTypeId="urn:microsoft.com/office/officeart/2008/layout/TitlePictureLineup" loCatId="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7AB3DAE-71BB-A947-B625-7314FF01A797}">
      <dgm:prSet phldrT="[Text]"/>
      <dgm:spPr/>
      <dgm:t>
        <a:bodyPr/>
        <a:lstStyle/>
        <a:p>
          <a:r>
            <a:rPr lang="en-US" dirty="0"/>
            <a:t>7. Invented Spelling</a:t>
          </a:r>
        </a:p>
      </dgm:t>
    </dgm:pt>
    <dgm:pt modelId="{9D9604BC-E1C5-1742-94D3-4F786CD7BC89}" type="parTrans" cxnId="{5EDEE9E4-EE31-5042-8F9D-86770F13DC5F}">
      <dgm:prSet/>
      <dgm:spPr/>
      <dgm:t>
        <a:bodyPr/>
        <a:lstStyle/>
        <a:p>
          <a:endParaRPr lang="en-US"/>
        </a:p>
      </dgm:t>
    </dgm:pt>
    <dgm:pt modelId="{8F81F4AE-FF7E-CE40-A03D-AEA6217C5F1E}" type="sibTrans" cxnId="{5EDEE9E4-EE31-5042-8F9D-86770F13DC5F}">
      <dgm:prSet/>
      <dgm:spPr/>
      <dgm:t>
        <a:bodyPr/>
        <a:lstStyle/>
        <a:p>
          <a:endParaRPr lang="en-US"/>
        </a:p>
      </dgm:t>
    </dgm:pt>
    <dgm:pt modelId="{9FFD308C-A209-344F-872C-D31A6E7A308A}">
      <dgm:prSet phldrT="[Text]"/>
      <dgm:spPr/>
      <dgm:t>
        <a:bodyPr/>
        <a:lstStyle/>
        <a:p>
          <a:r>
            <a:rPr lang="en-US" dirty="0"/>
            <a:t>Invented or phonetic spelling; different ways to represent the sounds in words; often, the first letter of the word or beginning and ending sounds represent the entire word</a:t>
          </a:r>
        </a:p>
      </dgm:t>
    </dgm:pt>
    <dgm:pt modelId="{FF782C45-B0AC-5B4C-AF36-62822E8E1C3B}" type="parTrans" cxnId="{E1155B63-26EB-3247-A3C7-3723B19516DF}">
      <dgm:prSet/>
      <dgm:spPr/>
      <dgm:t>
        <a:bodyPr/>
        <a:lstStyle/>
        <a:p>
          <a:endParaRPr lang="en-US"/>
        </a:p>
      </dgm:t>
    </dgm:pt>
    <dgm:pt modelId="{A012454B-CE6C-2E41-8D93-DCDAC1F49D82}" type="sibTrans" cxnId="{E1155B63-26EB-3247-A3C7-3723B19516DF}">
      <dgm:prSet/>
      <dgm:spPr/>
      <dgm:t>
        <a:bodyPr/>
        <a:lstStyle/>
        <a:p>
          <a:endParaRPr lang="en-US"/>
        </a:p>
      </dgm:t>
    </dgm:pt>
    <dgm:pt modelId="{9A62F3D1-E9A1-F041-A0E1-0B4AA764475A}">
      <dgm:prSet phldrT="[Text]"/>
      <dgm:spPr/>
      <dgm:t>
        <a:bodyPr/>
        <a:lstStyle/>
        <a:p>
          <a:r>
            <a:rPr lang="en-US" dirty="0"/>
            <a:t>8. Beginning Word and Phrase Writing</a:t>
          </a:r>
        </a:p>
      </dgm:t>
    </dgm:pt>
    <dgm:pt modelId="{2BA352E4-4BEA-5047-9831-F1BDB41D922D}" type="parTrans" cxnId="{8897157B-BF65-8942-98B0-BFF4E3D1A6B5}">
      <dgm:prSet/>
      <dgm:spPr/>
      <dgm:t>
        <a:bodyPr/>
        <a:lstStyle/>
        <a:p>
          <a:endParaRPr lang="en-US"/>
        </a:p>
      </dgm:t>
    </dgm:pt>
    <dgm:pt modelId="{23240B51-90B1-B54A-8641-9A849C2E4784}" type="sibTrans" cxnId="{8897157B-BF65-8942-98B0-BFF4E3D1A6B5}">
      <dgm:prSet/>
      <dgm:spPr/>
      <dgm:t>
        <a:bodyPr/>
        <a:lstStyle/>
        <a:p>
          <a:endParaRPr lang="en-US"/>
        </a:p>
      </dgm:t>
    </dgm:pt>
    <dgm:pt modelId="{92D3CBA4-4B8F-AE47-BBA5-80C6A3A75606}">
      <dgm:prSet phldrT="[Text]"/>
      <dgm:spPr/>
      <dgm:t>
        <a:bodyPr/>
        <a:lstStyle/>
        <a:p>
          <a:r>
            <a:rPr lang="en-US" dirty="0"/>
            <a:t>Words with beginning, middle, and ending letter sounds; short phrases</a:t>
          </a:r>
        </a:p>
      </dgm:t>
    </dgm:pt>
    <dgm:pt modelId="{3AC54DA0-1C23-EF4B-A43E-952934B25D89}" type="parTrans" cxnId="{7F0D6C4E-2B3C-F04D-AF3F-DD8903478F8B}">
      <dgm:prSet/>
      <dgm:spPr/>
      <dgm:t>
        <a:bodyPr/>
        <a:lstStyle/>
        <a:p>
          <a:endParaRPr lang="en-US"/>
        </a:p>
      </dgm:t>
    </dgm:pt>
    <dgm:pt modelId="{43E5BD91-3B15-7C47-B6D0-A4C0214B0A0E}" type="sibTrans" cxnId="{7F0D6C4E-2B3C-F04D-AF3F-DD8903478F8B}">
      <dgm:prSet/>
      <dgm:spPr/>
      <dgm:t>
        <a:bodyPr/>
        <a:lstStyle/>
        <a:p>
          <a:endParaRPr lang="en-US"/>
        </a:p>
      </dgm:t>
    </dgm:pt>
    <dgm:pt modelId="{A6458713-F8D5-1440-8180-C9E7C8A8F1B8}">
      <dgm:prSet phldrT="[Text]"/>
      <dgm:spPr/>
      <dgm:t>
        <a:bodyPr/>
        <a:lstStyle/>
        <a:p>
          <a:r>
            <a:rPr lang="en-US" dirty="0"/>
            <a:t>9. Conventional Spelling and Sentence Writing</a:t>
          </a:r>
        </a:p>
      </dgm:t>
    </dgm:pt>
    <dgm:pt modelId="{EF32E73D-34BF-5A4A-968F-961477410083}" type="parTrans" cxnId="{AB48B29A-FED3-9642-8030-69C96AA3F439}">
      <dgm:prSet/>
      <dgm:spPr/>
      <dgm:t>
        <a:bodyPr/>
        <a:lstStyle/>
        <a:p>
          <a:endParaRPr lang="en-US"/>
        </a:p>
      </dgm:t>
    </dgm:pt>
    <dgm:pt modelId="{9D19D8B6-4959-9F42-8686-7B045D2BC835}" type="sibTrans" cxnId="{AB48B29A-FED3-9642-8030-69C96AA3F439}">
      <dgm:prSet/>
      <dgm:spPr/>
      <dgm:t>
        <a:bodyPr/>
        <a:lstStyle/>
        <a:p>
          <a:endParaRPr lang="en-US"/>
        </a:p>
      </dgm:t>
    </dgm:pt>
    <dgm:pt modelId="{DD766DF5-BED9-7C4D-9858-0B066F893AA8}">
      <dgm:prSet phldrT="[Text]"/>
      <dgm:spPr/>
      <dgm:t>
        <a:bodyPr/>
        <a:lstStyle/>
        <a:p>
          <a:r>
            <a:rPr lang="en-US" dirty="0"/>
            <a:t>Correct spelling, generally the child’s name and simpler or familiar words; sentences with punctuation and correct use of uppercase and lowercase letters</a:t>
          </a:r>
        </a:p>
      </dgm:t>
    </dgm:pt>
    <dgm:pt modelId="{D2BE8ABE-66CA-1F41-8837-EB04EC59A63F}" type="parTrans" cxnId="{99976A11-2F19-7645-8FE9-81AE68811093}">
      <dgm:prSet/>
      <dgm:spPr/>
      <dgm:t>
        <a:bodyPr/>
        <a:lstStyle/>
        <a:p>
          <a:endParaRPr lang="en-US"/>
        </a:p>
      </dgm:t>
    </dgm:pt>
    <dgm:pt modelId="{D74214E0-ADA8-8F49-BE96-F0B90C7C51B8}" type="sibTrans" cxnId="{99976A11-2F19-7645-8FE9-81AE68811093}">
      <dgm:prSet/>
      <dgm:spPr/>
      <dgm:t>
        <a:bodyPr/>
        <a:lstStyle/>
        <a:p>
          <a:endParaRPr lang="en-US"/>
        </a:p>
      </dgm:t>
    </dgm:pt>
    <dgm:pt modelId="{868E8386-8B65-6449-9167-DC5A74690DF2}" type="pres">
      <dgm:prSet presAssocID="{C148D4B4-63A5-3243-9894-326BE81BCBE2}" presName="Name0" presStyleCnt="0">
        <dgm:presLayoutVars>
          <dgm:dir/>
        </dgm:presLayoutVars>
      </dgm:prSet>
      <dgm:spPr/>
    </dgm:pt>
    <dgm:pt modelId="{9C76BFAD-8BFE-144F-A8D7-CDA5F7855D62}" type="pres">
      <dgm:prSet presAssocID="{47AB3DAE-71BB-A947-B625-7314FF01A797}" presName="composite" presStyleCnt="0"/>
      <dgm:spPr/>
    </dgm:pt>
    <dgm:pt modelId="{EE69A594-1549-9C49-B1E9-9489E5793995}" type="pres">
      <dgm:prSet presAssocID="{47AB3DAE-71BB-A947-B625-7314FF01A797}" presName="Accent" presStyleLbl="alignAcc1" presStyleIdx="0" presStyleCnt="3"/>
      <dgm:spPr/>
    </dgm:pt>
    <dgm:pt modelId="{E8D4DFF7-0F0B-A34D-A05E-E860C52D1585}" type="pres">
      <dgm:prSet presAssocID="{47AB3DAE-71BB-A947-B625-7314FF01A797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4472C4"/>
          </a:solidFill>
        </a:ln>
      </dgm:spPr>
    </dgm:pt>
    <dgm:pt modelId="{C35F0699-3F6C-BC49-9DA4-3F54A4DC5B74}" type="pres">
      <dgm:prSet presAssocID="{47AB3DAE-71BB-A947-B625-7314FF01A797}" presName="Child" presStyleLbl="revTx" presStyleIdx="0" presStyleCnt="3">
        <dgm:presLayoutVars>
          <dgm:bulletEnabled val="1"/>
        </dgm:presLayoutVars>
      </dgm:prSet>
      <dgm:spPr/>
    </dgm:pt>
    <dgm:pt modelId="{9CD399FD-96B0-9843-BF54-5B057BF35323}" type="pres">
      <dgm:prSet presAssocID="{47AB3DAE-71BB-A947-B625-7314FF01A797}" presName="Parent" presStyleLbl="alignNode1" presStyleIdx="0" presStyleCnt="3">
        <dgm:presLayoutVars>
          <dgm:bulletEnabled val="1"/>
        </dgm:presLayoutVars>
      </dgm:prSet>
      <dgm:spPr/>
    </dgm:pt>
    <dgm:pt modelId="{F9BE96D1-5AEF-AB4D-9434-A64594551B05}" type="pres">
      <dgm:prSet presAssocID="{8F81F4AE-FF7E-CE40-A03D-AEA6217C5F1E}" presName="sibTrans" presStyleCnt="0"/>
      <dgm:spPr/>
    </dgm:pt>
    <dgm:pt modelId="{1A7E4386-1BB8-0A45-8644-4E3C8B61298B}" type="pres">
      <dgm:prSet presAssocID="{9A62F3D1-E9A1-F041-A0E1-0B4AA764475A}" presName="composite" presStyleCnt="0"/>
      <dgm:spPr/>
    </dgm:pt>
    <dgm:pt modelId="{E4315DE5-B6D6-0A45-8755-97420053DE77}" type="pres">
      <dgm:prSet presAssocID="{9A62F3D1-E9A1-F041-A0E1-0B4AA764475A}" presName="Accent" presStyleLbl="alignAcc1" presStyleIdx="1" presStyleCnt="3"/>
      <dgm:spPr/>
    </dgm:pt>
    <dgm:pt modelId="{E6EB2138-4D91-DA42-A384-4F1288D56F9B}" type="pres">
      <dgm:prSet presAssocID="{9A62F3D1-E9A1-F041-A0E1-0B4AA764475A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4472C4"/>
          </a:solidFill>
        </a:ln>
      </dgm:spPr>
    </dgm:pt>
    <dgm:pt modelId="{FAC54B7D-B304-9C4A-AC85-0703F8596BA1}" type="pres">
      <dgm:prSet presAssocID="{9A62F3D1-E9A1-F041-A0E1-0B4AA764475A}" presName="Child" presStyleLbl="revTx" presStyleIdx="1" presStyleCnt="3">
        <dgm:presLayoutVars>
          <dgm:bulletEnabled val="1"/>
        </dgm:presLayoutVars>
      </dgm:prSet>
      <dgm:spPr/>
    </dgm:pt>
    <dgm:pt modelId="{EBB5F5A5-FC7B-0D49-B6AB-FBCDD92C3CB1}" type="pres">
      <dgm:prSet presAssocID="{9A62F3D1-E9A1-F041-A0E1-0B4AA764475A}" presName="Parent" presStyleLbl="alignNode1" presStyleIdx="1" presStyleCnt="3">
        <dgm:presLayoutVars>
          <dgm:bulletEnabled val="1"/>
        </dgm:presLayoutVars>
      </dgm:prSet>
      <dgm:spPr/>
    </dgm:pt>
    <dgm:pt modelId="{7876A8A4-113D-E940-B946-9E8BB53278F3}" type="pres">
      <dgm:prSet presAssocID="{23240B51-90B1-B54A-8641-9A849C2E4784}" presName="sibTrans" presStyleCnt="0"/>
      <dgm:spPr/>
    </dgm:pt>
    <dgm:pt modelId="{10F7BA9E-AEFC-E44E-B11D-A8CC63CB17E8}" type="pres">
      <dgm:prSet presAssocID="{A6458713-F8D5-1440-8180-C9E7C8A8F1B8}" presName="composite" presStyleCnt="0"/>
      <dgm:spPr/>
    </dgm:pt>
    <dgm:pt modelId="{F456A21D-3599-1947-919C-BBB4F9778DD4}" type="pres">
      <dgm:prSet presAssocID="{A6458713-F8D5-1440-8180-C9E7C8A8F1B8}" presName="Accent" presStyleLbl="alignAcc1" presStyleIdx="2" presStyleCnt="3"/>
      <dgm:spPr/>
    </dgm:pt>
    <dgm:pt modelId="{5D2EA43A-E0D1-974D-A7C4-F574FA5BD381}" type="pres">
      <dgm:prSet presAssocID="{A6458713-F8D5-1440-8180-C9E7C8A8F1B8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4472C4"/>
          </a:solidFill>
        </a:ln>
      </dgm:spPr>
    </dgm:pt>
    <dgm:pt modelId="{AC4402B0-2FE7-3845-A490-54124A3FC01E}" type="pres">
      <dgm:prSet presAssocID="{A6458713-F8D5-1440-8180-C9E7C8A8F1B8}" presName="Child" presStyleLbl="revTx" presStyleIdx="2" presStyleCnt="3">
        <dgm:presLayoutVars>
          <dgm:bulletEnabled val="1"/>
        </dgm:presLayoutVars>
      </dgm:prSet>
      <dgm:spPr/>
    </dgm:pt>
    <dgm:pt modelId="{C0CCC7E9-90C6-BE40-8DBD-A107BCA4EF2C}" type="pres">
      <dgm:prSet presAssocID="{A6458713-F8D5-1440-8180-C9E7C8A8F1B8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99976A11-2F19-7645-8FE9-81AE68811093}" srcId="{A6458713-F8D5-1440-8180-C9E7C8A8F1B8}" destId="{DD766DF5-BED9-7C4D-9858-0B066F893AA8}" srcOrd="0" destOrd="0" parTransId="{D2BE8ABE-66CA-1F41-8837-EB04EC59A63F}" sibTransId="{D74214E0-ADA8-8F49-BE96-F0B90C7C51B8}"/>
    <dgm:cxn modelId="{75748561-6DFD-044C-91A0-B1384EABF712}" type="presOf" srcId="{A6458713-F8D5-1440-8180-C9E7C8A8F1B8}" destId="{C0CCC7E9-90C6-BE40-8DBD-A107BCA4EF2C}" srcOrd="0" destOrd="0" presId="urn:microsoft.com/office/officeart/2008/layout/TitlePictureLineup"/>
    <dgm:cxn modelId="{E1155B63-26EB-3247-A3C7-3723B19516DF}" srcId="{47AB3DAE-71BB-A947-B625-7314FF01A797}" destId="{9FFD308C-A209-344F-872C-D31A6E7A308A}" srcOrd="0" destOrd="0" parTransId="{FF782C45-B0AC-5B4C-AF36-62822E8E1C3B}" sibTransId="{A012454B-CE6C-2E41-8D93-DCDAC1F49D82}"/>
    <dgm:cxn modelId="{06972164-B691-BD41-8D74-C63DF1439FA8}" type="presOf" srcId="{9FFD308C-A209-344F-872C-D31A6E7A308A}" destId="{C35F0699-3F6C-BC49-9DA4-3F54A4DC5B74}" srcOrd="0" destOrd="0" presId="urn:microsoft.com/office/officeart/2008/layout/TitlePictureLineup"/>
    <dgm:cxn modelId="{7F0D6C4E-2B3C-F04D-AF3F-DD8903478F8B}" srcId="{9A62F3D1-E9A1-F041-A0E1-0B4AA764475A}" destId="{92D3CBA4-4B8F-AE47-BBA5-80C6A3A75606}" srcOrd="0" destOrd="0" parTransId="{3AC54DA0-1C23-EF4B-A43E-952934B25D89}" sibTransId="{43E5BD91-3B15-7C47-B6D0-A4C0214B0A0E}"/>
    <dgm:cxn modelId="{8897157B-BF65-8942-98B0-BFF4E3D1A6B5}" srcId="{C148D4B4-63A5-3243-9894-326BE81BCBE2}" destId="{9A62F3D1-E9A1-F041-A0E1-0B4AA764475A}" srcOrd="1" destOrd="0" parTransId="{2BA352E4-4BEA-5047-9831-F1BDB41D922D}" sibTransId="{23240B51-90B1-B54A-8641-9A849C2E4784}"/>
    <dgm:cxn modelId="{FBDABC93-C289-1A43-8A40-026F731D67FE}" type="presOf" srcId="{9A62F3D1-E9A1-F041-A0E1-0B4AA764475A}" destId="{EBB5F5A5-FC7B-0D49-B6AB-FBCDD92C3CB1}" srcOrd="0" destOrd="0" presId="urn:microsoft.com/office/officeart/2008/layout/TitlePictureLineup"/>
    <dgm:cxn modelId="{AB48B29A-FED3-9642-8030-69C96AA3F439}" srcId="{C148D4B4-63A5-3243-9894-326BE81BCBE2}" destId="{A6458713-F8D5-1440-8180-C9E7C8A8F1B8}" srcOrd="2" destOrd="0" parTransId="{EF32E73D-34BF-5A4A-968F-961477410083}" sibTransId="{9D19D8B6-4959-9F42-8686-7B045D2BC835}"/>
    <dgm:cxn modelId="{E1D86DA2-8A7B-AF42-9B8D-B190BEF36886}" type="presOf" srcId="{DD766DF5-BED9-7C4D-9858-0B066F893AA8}" destId="{AC4402B0-2FE7-3845-A490-54124A3FC01E}" srcOrd="0" destOrd="0" presId="urn:microsoft.com/office/officeart/2008/layout/TitlePictureLineup"/>
    <dgm:cxn modelId="{87E891B3-8AFB-E142-BEF9-F37682484CC8}" type="presOf" srcId="{47AB3DAE-71BB-A947-B625-7314FF01A797}" destId="{9CD399FD-96B0-9843-BF54-5B057BF35323}" srcOrd="0" destOrd="0" presId="urn:microsoft.com/office/officeart/2008/layout/TitlePictureLineup"/>
    <dgm:cxn modelId="{88B1A2B6-2668-A14F-9A0B-7A0A8A33FD02}" type="presOf" srcId="{C148D4B4-63A5-3243-9894-326BE81BCBE2}" destId="{868E8386-8B65-6449-9167-DC5A74690DF2}" srcOrd="0" destOrd="0" presId="urn:microsoft.com/office/officeart/2008/layout/TitlePictureLineup"/>
    <dgm:cxn modelId="{40D806C5-C18B-C14F-8681-3996ACB57B00}" type="presOf" srcId="{92D3CBA4-4B8F-AE47-BBA5-80C6A3A75606}" destId="{FAC54B7D-B304-9C4A-AC85-0703F8596BA1}" srcOrd="0" destOrd="0" presId="urn:microsoft.com/office/officeart/2008/layout/TitlePictureLineup"/>
    <dgm:cxn modelId="{5EDEE9E4-EE31-5042-8F9D-86770F13DC5F}" srcId="{C148D4B4-63A5-3243-9894-326BE81BCBE2}" destId="{47AB3DAE-71BB-A947-B625-7314FF01A797}" srcOrd="0" destOrd="0" parTransId="{9D9604BC-E1C5-1742-94D3-4F786CD7BC89}" sibTransId="{8F81F4AE-FF7E-CE40-A03D-AEA6217C5F1E}"/>
    <dgm:cxn modelId="{CCCBDC6E-6F97-634F-B183-81BBD123D873}" type="presParOf" srcId="{868E8386-8B65-6449-9167-DC5A74690DF2}" destId="{9C76BFAD-8BFE-144F-A8D7-CDA5F7855D62}" srcOrd="0" destOrd="0" presId="urn:microsoft.com/office/officeart/2008/layout/TitlePictureLineup"/>
    <dgm:cxn modelId="{E2075125-CB1D-AC42-A8A8-F7803BE0914E}" type="presParOf" srcId="{9C76BFAD-8BFE-144F-A8D7-CDA5F7855D62}" destId="{EE69A594-1549-9C49-B1E9-9489E5793995}" srcOrd="0" destOrd="0" presId="urn:microsoft.com/office/officeart/2008/layout/TitlePictureLineup"/>
    <dgm:cxn modelId="{1A82BC4A-7FAF-A34F-9CFD-41CD2F068C3E}" type="presParOf" srcId="{9C76BFAD-8BFE-144F-A8D7-CDA5F7855D62}" destId="{E8D4DFF7-0F0B-A34D-A05E-E860C52D1585}" srcOrd="1" destOrd="0" presId="urn:microsoft.com/office/officeart/2008/layout/TitlePictureLineup"/>
    <dgm:cxn modelId="{5833196C-4318-2040-BC08-FD88B4B54206}" type="presParOf" srcId="{9C76BFAD-8BFE-144F-A8D7-CDA5F7855D62}" destId="{C35F0699-3F6C-BC49-9DA4-3F54A4DC5B74}" srcOrd="2" destOrd="0" presId="urn:microsoft.com/office/officeart/2008/layout/TitlePictureLineup"/>
    <dgm:cxn modelId="{626F988C-F5F1-334E-84B2-372E49F6A4F8}" type="presParOf" srcId="{9C76BFAD-8BFE-144F-A8D7-CDA5F7855D62}" destId="{9CD399FD-96B0-9843-BF54-5B057BF35323}" srcOrd="3" destOrd="0" presId="urn:microsoft.com/office/officeart/2008/layout/TitlePictureLineup"/>
    <dgm:cxn modelId="{4A614D8D-AA20-1947-B6E3-3E6CF6FA39E9}" type="presParOf" srcId="{868E8386-8B65-6449-9167-DC5A74690DF2}" destId="{F9BE96D1-5AEF-AB4D-9434-A64594551B05}" srcOrd="1" destOrd="0" presId="urn:microsoft.com/office/officeart/2008/layout/TitlePictureLineup"/>
    <dgm:cxn modelId="{6A7FCEE2-3891-2D4C-AE8F-A14453E39460}" type="presParOf" srcId="{868E8386-8B65-6449-9167-DC5A74690DF2}" destId="{1A7E4386-1BB8-0A45-8644-4E3C8B61298B}" srcOrd="2" destOrd="0" presId="urn:microsoft.com/office/officeart/2008/layout/TitlePictureLineup"/>
    <dgm:cxn modelId="{3AAF9ADF-73F1-2143-80C7-AA1A4B5721A9}" type="presParOf" srcId="{1A7E4386-1BB8-0A45-8644-4E3C8B61298B}" destId="{E4315DE5-B6D6-0A45-8755-97420053DE77}" srcOrd="0" destOrd="0" presId="urn:microsoft.com/office/officeart/2008/layout/TitlePictureLineup"/>
    <dgm:cxn modelId="{A8408370-D31A-3641-947D-E4D23ED3F792}" type="presParOf" srcId="{1A7E4386-1BB8-0A45-8644-4E3C8B61298B}" destId="{E6EB2138-4D91-DA42-A384-4F1288D56F9B}" srcOrd="1" destOrd="0" presId="urn:microsoft.com/office/officeart/2008/layout/TitlePictureLineup"/>
    <dgm:cxn modelId="{A05449F4-FD58-F341-929A-B474BA66E907}" type="presParOf" srcId="{1A7E4386-1BB8-0A45-8644-4E3C8B61298B}" destId="{FAC54B7D-B304-9C4A-AC85-0703F8596BA1}" srcOrd="2" destOrd="0" presId="urn:microsoft.com/office/officeart/2008/layout/TitlePictureLineup"/>
    <dgm:cxn modelId="{4627ACCB-D118-6942-99E1-573E1244E1B6}" type="presParOf" srcId="{1A7E4386-1BB8-0A45-8644-4E3C8B61298B}" destId="{EBB5F5A5-FC7B-0D49-B6AB-FBCDD92C3CB1}" srcOrd="3" destOrd="0" presId="urn:microsoft.com/office/officeart/2008/layout/TitlePictureLineup"/>
    <dgm:cxn modelId="{F1C1652F-168D-9844-9BF2-49F7F4EA8AA6}" type="presParOf" srcId="{868E8386-8B65-6449-9167-DC5A74690DF2}" destId="{7876A8A4-113D-E940-B946-9E8BB53278F3}" srcOrd="3" destOrd="0" presId="urn:microsoft.com/office/officeart/2008/layout/TitlePictureLineup"/>
    <dgm:cxn modelId="{295D691D-8A78-FB43-BE61-71401DC10AB3}" type="presParOf" srcId="{868E8386-8B65-6449-9167-DC5A74690DF2}" destId="{10F7BA9E-AEFC-E44E-B11D-A8CC63CB17E8}" srcOrd="4" destOrd="0" presId="urn:microsoft.com/office/officeart/2008/layout/TitlePictureLineup"/>
    <dgm:cxn modelId="{E49D802B-7158-3246-911B-70C0334115F7}" type="presParOf" srcId="{10F7BA9E-AEFC-E44E-B11D-A8CC63CB17E8}" destId="{F456A21D-3599-1947-919C-BBB4F9778DD4}" srcOrd="0" destOrd="0" presId="urn:microsoft.com/office/officeart/2008/layout/TitlePictureLineup"/>
    <dgm:cxn modelId="{C770E1F8-71D9-314D-BB12-330DAA0E626A}" type="presParOf" srcId="{10F7BA9E-AEFC-E44E-B11D-A8CC63CB17E8}" destId="{5D2EA43A-E0D1-974D-A7C4-F574FA5BD381}" srcOrd="1" destOrd="0" presId="urn:microsoft.com/office/officeart/2008/layout/TitlePictureLineup"/>
    <dgm:cxn modelId="{C727D167-FD29-C744-97DB-15A38E606707}" type="presParOf" srcId="{10F7BA9E-AEFC-E44E-B11D-A8CC63CB17E8}" destId="{AC4402B0-2FE7-3845-A490-54124A3FC01E}" srcOrd="2" destOrd="0" presId="urn:microsoft.com/office/officeart/2008/layout/TitlePictureLineup"/>
    <dgm:cxn modelId="{089CCA30-1874-1E4E-B942-CEC31A31EB22}" type="presParOf" srcId="{10F7BA9E-AEFC-E44E-B11D-A8CC63CB17E8}" destId="{C0CCC7E9-90C6-BE40-8DBD-A107BCA4EF2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B9D37-A3A6-FE46-88AA-D03DF62FB6D1}">
      <dsp:nvSpPr>
        <dsp:cNvPr id="0" name=""/>
        <dsp:cNvSpPr/>
      </dsp:nvSpPr>
      <dsp:spPr>
        <a:xfrm>
          <a:off x="117791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D0AB2-3A7C-484E-8AD3-A72784674242}">
      <dsp:nvSpPr>
        <dsp:cNvPr id="0" name=""/>
        <dsp:cNvSpPr/>
      </dsp:nvSpPr>
      <dsp:spPr>
        <a:xfrm>
          <a:off x="226575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9CAE70-057C-0D4A-8EA3-847464B1A780}">
      <dsp:nvSpPr>
        <dsp:cNvPr id="0" name=""/>
        <dsp:cNvSpPr/>
      </dsp:nvSpPr>
      <dsp:spPr>
        <a:xfrm>
          <a:off x="226575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Random marks without meaning attached to them</a:t>
          </a:r>
        </a:p>
      </dsp:txBody>
      <dsp:txXfrm>
        <a:off x="226575" y="2327965"/>
        <a:ext cx="2059705" cy="2023372"/>
      </dsp:txXfrm>
    </dsp:sp>
    <dsp:sp modelId="{7C04816E-13F9-A142-963D-3D06BBCE36DB}">
      <dsp:nvSpPr>
        <dsp:cNvPr id="0" name=""/>
        <dsp:cNvSpPr/>
      </dsp:nvSpPr>
      <dsp:spPr>
        <a:xfrm>
          <a:off x="117791" y="0"/>
          <a:ext cx="2175669" cy="43513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0. Pre-drawing</a:t>
          </a:r>
        </a:p>
      </dsp:txBody>
      <dsp:txXfrm>
        <a:off x="117791" y="0"/>
        <a:ext cx="2175669" cy="435133"/>
      </dsp:txXfrm>
    </dsp:sp>
    <dsp:sp modelId="{C0745A0A-BC43-D248-8B7D-B9FE91B24B74}">
      <dsp:nvSpPr>
        <dsp:cNvPr id="0" name=""/>
        <dsp:cNvSpPr/>
      </dsp:nvSpPr>
      <dsp:spPr>
        <a:xfrm>
          <a:off x="2819241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23B41-32E1-664F-A1C4-A6918E3FA29C}">
      <dsp:nvSpPr>
        <dsp:cNvPr id="0" name=""/>
        <dsp:cNvSpPr/>
      </dsp:nvSpPr>
      <dsp:spPr>
        <a:xfrm>
          <a:off x="2928024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303D20-EF48-0B4A-A0A5-FF13B5859CEA}">
      <dsp:nvSpPr>
        <dsp:cNvPr id="0" name=""/>
        <dsp:cNvSpPr/>
      </dsp:nvSpPr>
      <dsp:spPr>
        <a:xfrm>
          <a:off x="2928024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Drawings that represent writing</a:t>
          </a:r>
        </a:p>
      </dsp:txBody>
      <dsp:txXfrm>
        <a:off x="2928024" y="2327965"/>
        <a:ext cx="2059705" cy="2023372"/>
      </dsp:txXfrm>
    </dsp:sp>
    <dsp:sp modelId="{BB545162-F0FF-114C-BF65-F7D7756CCF18}">
      <dsp:nvSpPr>
        <dsp:cNvPr id="0" name=""/>
        <dsp:cNvSpPr/>
      </dsp:nvSpPr>
      <dsp:spPr>
        <a:xfrm>
          <a:off x="2819241" y="0"/>
          <a:ext cx="2175669" cy="435133"/>
        </a:xfrm>
        <a:prstGeom prst="rect">
          <a:avLst/>
        </a:prstGeom>
        <a:solidFill>
          <a:schemeClr val="accent5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accent5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 Drawing</a:t>
          </a:r>
          <a:endParaRPr lang="en-US" sz="1300" kern="1200" dirty="0"/>
        </a:p>
      </dsp:txBody>
      <dsp:txXfrm>
        <a:off x="2819241" y="0"/>
        <a:ext cx="2175669" cy="435133"/>
      </dsp:txXfrm>
    </dsp:sp>
    <dsp:sp modelId="{225F7391-7BD0-1C43-B356-919D20E6EE9D}">
      <dsp:nvSpPr>
        <dsp:cNvPr id="0" name=""/>
        <dsp:cNvSpPr/>
      </dsp:nvSpPr>
      <dsp:spPr>
        <a:xfrm>
          <a:off x="5520690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2ED26-655B-A946-9C9A-D3B84B74CE82}">
      <dsp:nvSpPr>
        <dsp:cNvPr id="0" name=""/>
        <dsp:cNvSpPr/>
      </dsp:nvSpPr>
      <dsp:spPr>
        <a:xfrm>
          <a:off x="5629473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6F5B70-FC93-B040-B6AE-03E013E8A262}">
      <dsp:nvSpPr>
        <dsp:cNvPr id="0" name=""/>
        <dsp:cNvSpPr/>
      </dsp:nvSpPr>
      <dsp:spPr>
        <a:xfrm>
          <a:off x="5629473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Marks or scribbles the child intends to </a:t>
          </a:r>
          <a:r>
            <a:rPr lang="en-US" sz="2200" kern="1200"/>
            <a:t>be writing</a:t>
          </a:r>
          <a:endParaRPr lang="en-US" sz="2200" kern="1200" dirty="0"/>
        </a:p>
      </dsp:txBody>
      <dsp:txXfrm>
        <a:off x="5629473" y="2327965"/>
        <a:ext cx="2059705" cy="2023372"/>
      </dsp:txXfrm>
    </dsp:sp>
    <dsp:sp modelId="{A616B6C8-EDCB-3C41-B486-0AC24EE7A26D}">
      <dsp:nvSpPr>
        <dsp:cNvPr id="0" name=""/>
        <dsp:cNvSpPr/>
      </dsp:nvSpPr>
      <dsp:spPr>
        <a:xfrm>
          <a:off x="5520690" y="0"/>
          <a:ext cx="2175669" cy="435133"/>
        </a:xfrm>
        <a:prstGeom prst="rect">
          <a:avLst/>
        </a:prstGeom>
        <a:solidFill>
          <a:schemeClr val="accent5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accent5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 Scribbling</a:t>
          </a:r>
          <a:endParaRPr lang="en-US" sz="1300" kern="1200" dirty="0"/>
        </a:p>
      </dsp:txBody>
      <dsp:txXfrm>
        <a:off x="5520690" y="0"/>
        <a:ext cx="2175669" cy="435133"/>
      </dsp:txXfrm>
    </dsp:sp>
    <dsp:sp modelId="{EAC6F23F-190B-4043-B23A-44218930FE0F}">
      <dsp:nvSpPr>
        <dsp:cNvPr id="0" name=""/>
        <dsp:cNvSpPr/>
      </dsp:nvSpPr>
      <dsp:spPr>
        <a:xfrm>
          <a:off x="8222139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C30A0-E6FE-7A47-92D5-BAD37A6DD5D6}">
      <dsp:nvSpPr>
        <dsp:cNvPr id="0" name=""/>
        <dsp:cNvSpPr/>
      </dsp:nvSpPr>
      <dsp:spPr>
        <a:xfrm>
          <a:off x="8330922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40497D-29DA-794D-B6AA-D9CF7733E772}">
      <dsp:nvSpPr>
        <dsp:cNvPr id="0" name=""/>
        <dsp:cNvSpPr/>
      </dsp:nvSpPr>
      <dsp:spPr>
        <a:xfrm>
          <a:off x="8330922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Wavy scribbles that have left-to-right progression; child pretends to write words</a:t>
          </a:r>
        </a:p>
      </dsp:txBody>
      <dsp:txXfrm>
        <a:off x="8330922" y="2327965"/>
        <a:ext cx="2059705" cy="2023372"/>
      </dsp:txXfrm>
    </dsp:sp>
    <dsp:sp modelId="{31A3A38B-AC8B-E74E-9D4D-E4698C52AD58}">
      <dsp:nvSpPr>
        <dsp:cNvPr id="0" name=""/>
        <dsp:cNvSpPr/>
      </dsp:nvSpPr>
      <dsp:spPr>
        <a:xfrm>
          <a:off x="8222139" y="0"/>
          <a:ext cx="2175669" cy="435133"/>
        </a:xfrm>
        <a:prstGeom prst="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3. Wavy </a:t>
          </a:r>
          <a:r>
            <a:rPr lang="en-US" sz="1300" kern="1200" dirty="0"/>
            <a:t>Scribbles/Mock Handwriting</a:t>
          </a:r>
        </a:p>
      </dsp:txBody>
      <dsp:txXfrm>
        <a:off x="8222139" y="0"/>
        <a:ext cx="2175669" cy="4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40760-187E-874D-8AE0-3BADA8B87638}">
      <dsp:nvSpPr>
        <dsp:cNvPr id="0" name=""/>
        <dsp:cNvSpPr/>
      </dsp:nvSpPr>
      <dsp:spPr>
        <a:xfrm>
          <a:off x="1468516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1B5DA-766C-FC42-BABA-0D1166499038}">
      <dsp:nvSpPr>
        <dsp:cNvPr id="0" name=""/>
        <dsp:cNvSpPr/>
      </dsp:nvSpPr>
      <dsp:spPr>
        <a:xfrm>
          <a:off x="1577299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8A0CA-B95D-5B4D-8007-34C7F098EE15}">
      <dsp:nvSpPr>
        <dsp:cNvPr id="0" name=""/>
        <dsp:cNvSpPr/>
      </dsp:nvSpPr>
      <dsp:spPr>
        <a:xfrm>
          <a:off x="1577299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Letters and marks that resemble  letter-like shapes</a:t>
          </a:r>
        </a:p>
      </dsp:txBody>
      <dsp:txXfrm>
        <a:off x="1577299" y="2327965"/>
        <a:ext cx="2059705" cy="2023372"/>
      </dsp:txXfrm>
    </dsp:sp>
    <dsp:sp modelId="{9AD60ADB-887B-1F4C-8417-4C4F67CF8046}">
      <dsp:nvSpPr>
        <dsp:cNvPr id="0" name=""/>
        <dsp:cNvSpPr/>
      </dsp:nvSpPr>
      <dsp:spPr>
        <a:xfrm>
          <a:off x="1468516" y="0"/>
          <a:ext cx="2175669" cy="43513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4. Letter</a:t>
          </a:r>
          <a:r>
            <a:rPr lang="en-US" sz="1300" kern="1200" dirty="0"/>
            <a:t>-like Forms/Mock Letters</a:t>
          </a:r>
        </a:p>
      </dsp:txBody>
      <dsp:txXfrm>
        <a:off x="1468516" y="0"/>
        <a:ext cx="2175669" cy="435133"/>
      </dsp:txXfrm>
    </dsp:sp>
    <dsp:sp modelId="{0123F9FF-3EE9-B149-8D6D-6DA79EF96898}">
      <dsp:nvSpPr>
        <dsp:cNvPr id="0" name=""/>
        <dsp:cNvSpPr/>
      </dsp:nvSpPr>
      <dsp:spPr>
        <a:xfrm>
          <a:off x="4169965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DEF04-81DE-BB45-B5C5-FA2B7F2F1DF8}">
      <dsp:nvSpPr>
        <dsp:cNvPr id="0" name=""/>
        <dsp:cNvSpPr/>
      </dsp:nvSpPr>
      <dsp:spPr>
        <a:xfrm>
          <a:off x="4278748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569341-D552-7441-AB2B-866D70DBF90F}">
      <dsp:nvSpPr>
        <dsp:cNvPr id="0" name=""/>
        <dsp:cNvSpPr/>
      </dsp:nvSpPr>
      <dsp:spPr>
        <a:xfrm>
          <a:off x="4278748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Strings of letters that do not create words, written left to right, including uppercase and lowercase letters</a:t>
          </a:r>
        </a:p>
      </dsp:txBody>
      <dsp:txXfrm>
        <a:off x="4278748" y="2327965"/>
        <a:ext cx="2059705" cy="2023372"/>
      </dsp:txXfrm>
    </dsp:sp>
    <dsp:sp modelId="{DE8EF154-775E-DC43-91C7-B0A910B17595}">
      <dsp:nvSpPr>
        <dsp:cNvPr id="0" name=""/>
        <dsp:cNvSpPr/>
      </dsp:nvSpPr>
      <dsp:spPr>
        <a:xfrm>
          <a:off x="4169965" y="0"/>
          <a:ext cx="2175669" cy="435133"/>
        </a:xfrm>
        <a:prstGeom prst="rect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5. Letter Strings</a:t>
          </a:r>
        </a:p>
      </dsp:txBody>
      <dsp:txXfrm>
        <a:off x="4169965" y="0"/>
        <a:ext cx="2175669" cy="435133"/>
      </dsp:txXfrm>
    </dsp:sp>
    <dsp:sp modelId="{9DAC3218-04D6-CA4F-B151-7BB21B9B9BDE}">
      <dsp:nvSpPr>
        <dsp:cNvPr id="0" name=""/>
        <dsp:cNvSpPr/>
      </dsp:nvSpPr>
      <dsp:spPr>
        <a:xfrm>
          <a:off x="6871414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98BAC-54A8-7A4D-A1EC-D75F40B933E6}">
      <dsp:nvSpPr>
        <dsp:cNvPr id="0" name=""/>
        <dsp:cNvSpPr/>
      </dsp:nvSpPr>
      <dsp:spPr>
        <a:xfrm>
          <a:off x="6980197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279CF8-B9C3-C549-823A-A4D1F6E7A2DE}">
      <dsp:nvSpPr>
        <dsp:cNvPr id="0" name=""/>
        <dsp:cNvSpPr/>
      </dsp:nvSpPr>
      <dsp:spPr>
        <a:xfrm>
          <a:off x="6980197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Letters with spaces in between to resemble words; letters or words copied from environmental print; letters often reversed</a:t>
          </a:r>
        </a:p>
      </dsp:txBody>
      <dsp:txXfrm>
        <a:off x="6980197" y="2327965"/>
        <a:ext cx="2059705" cy="2023372"/>
      </dsp:txXfrm>
    </dsp:sp>
    <dsp:sp modelId="{89B48095-4EE7-9144-B5C2-505F29EE5414}">
      <dsp:nvSpPr>
        <dsp:cNvPr id="0" name=""/>
        <dsp:cNvSpPr/>
      </dsp:nvSpPr>
      <dsp:spPr>
        <a:xfrm>
          <a:off x="6871414" y="0"/>
          <a:ext cx="2175669" cy="435133"/>
        </a:xfrm>
        <a:prstGeom prst="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6. Transitional Writing</a:t>
          </a:r>
        </a:p>
      </dsp:txBody>
      <dsp:txXfrm>
        <a:off x="6871414" y="0"/>
        <a:ext cx="2175669" cy="43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9A594-1549-9C49-B1E9-9489E5793995}">
      <dsp:nvSpPr>
        <dsp:cNvPr id="0" name=""/>
        <dsp:cNvSpPr/>
      </dsp:nvSpPr>
      <dsp:spPr>
        <a:xfrm>
          <a:off x="1468516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4DFF7-0F0B-A34D-A05E-E860C52D1585}">
      <dsp:nvSpPr>
        <dsp:cNvPr id="0" name=""/>
        <dsp:cNvSpPr/>
      </dsp:nvSpPr>
      <dsp:spPr>
        <a:xfrm>
          <a:off x="1577299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5F0699-3F6C-BC49-9DA4-3F54A4DC5B74}">
      <dsp:nvSpPr>
        <dsp:cNvPr id="0" name=""/>
        <dsp:cNvSpPr/>
      </dsp:nvSpPr>
      <dsp:spPr>
        <a:xfrm>
          <a:off x="1577299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Invented or phonetic spelling; different ways to represent the sounds in words; often, the first letter of the word or beginning and ending sounds represent the entire word</a:t>
          </a:r>
        </a:p>
      </dsp:txBody>
      <dsp:txXfrm>
        <a:off x="1577299" y="2327965"/>
        <a:ext cx="2059705" cy="2023372"/>
      </dsp:txXfrm>
    </dsp:sp>
    <dsp:sp modelId="{9CD399FD-96B0-9843-BF54-5B057BF35323}">
      <dsp:nvSpPr>
        <dsp:cNvPr id="0" name=""/>
        <dsp:cNvSpPr/>
      </dsp:nvSpPr>
      <dsp:spPr>
        <a:xfrm>
          <a:off x="1468516" y="0"/>
          <a:ext cx="2175669" cy="43513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7. Invented Spelling</a:t>
          </a:r>
        </a:p>
      </dsp:txBody>
      <dsp:txXfrm>
        <a:off x="1468516" y="0"/>
        <a:ext cx="2175669" cy="435133"/>
      </dsp:txXfrm>
    </dsp:sp>
    <dsp:sp modelId="{E4315DE5-B6D6-0A45-8755-97420053DE77}">
      <dsp:nvSpPr>
        <dsp:cNvPr id="0" name=""/>
        <dsp:cNvSpPr/>
      </dsp:nvSpPr>
      <dsp:spPr>
        <a:xfrm>
          <a:off x="4169965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2138-4D91-DA42-A384-4F1288D56F9B}">
      <dsp:nvSpPr>
        <dsp:cNvPr id="0" name=""/>
        <dsp:cNvSpPr/>
      </dsp:nvSpPr>
      <dsp:spPr>
        <a:xfrm>
          <a:off x="4278748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C54B7D-B304-9C4A-AC85-0703F8596BA1}">
      <dsp:nvSpPr>
        <dsp:cNvPr id="0" name=""/>
        <dsp:cNvSpPr/>
      </dsp:nvSpPr>
      <dsp:spPr>
        <a:xfrm>
          <a:off x="4278748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Words with beginning, middle, and ending letter sounds; short phrases</a:t>
          </a:r>
        </a:p>
      </dsp:txBody>
      <dsp:txXfrm>
        <a:off x="4278748" y="2327965"/>
        <a:ext cx="2059705" cy="2023372"/>
      </dsp:txXfrm>
    </dsp:sp>
    <dsp:sp modelId="{EBB5F5A5-FC7B-0D49-B6AB-FBCDD92C3CB1}">
      <dsp:nvSpPr>
        <dsp:cNvPr id="0" name=""/>
        <dsp:cNvSpPr/>
      </dsp:nvSpPr>
      <dsp:spPr>
        <a:xfrm>
          <a:off x="4169965" y="0"/>
          <a:ext cx="2175669" cy="435133"/>
        </a:xfrm>
        <a:prstGeom prst="rect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8. Beginning Word and Phrase Writing</a:t>
          </a:r>
        </a:p>
      </dsp:txBody>
      <dsp:txXfrm>
        <a:off x="4169965" y="0"/>
        <a:ext cx="2175669" cy="435133"/>
      </dsp:txXfrm>
    </dsp:sp>
    <dsp:sp modelId="{F456A21D-3599-1947-919C-BBB4F9778DD4}">
      <dsp:nvSpPr>
        <dsp:cNvPr id="0" name=""/>
        <dsp:cNvSpPr/>
      </dsp:nvSpPr>
      <dsp:spPr>
        <a:xfrm>
          <a:off x="6871414" y="435133"/>
          <a:ext cx="0" cy="391620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EA43A-E0D1-974D-A7C4-F574FA5BD381}">
      <dsp:nvSpPr>
        <dsp:cNvPr id="0" name=""/>
        <dsp:cNvSpPr/>
      </dsp:nvSpPr>
      <dsp:spPr>
        <a:xfrm>
          <a:off x="6980197" y="565673"/>
          <a:ext cx="2059705" cy="176229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4402B0-2FE7-3845-A490-54124A3FC01E}">
      <dsp:nvSpPr>
        <dsp:cNvPr id="0" name=""/>
        <dsp:cNvSpPr/>
      </dsp:nvSpPr>
      <dsp:spPr>
        <a:xfrm>
          <a:off x="6980197" y="2327965"/>
          <a:ext cx="2059705" cy="202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Correct spelling, generally the child’s name and simpler or familiar words; sentences with punctuation and correct use of uppercase and lowercase letters</a:t>
          </a:r>
        </a:p>
      </dsp:txBody>
      <dsp:txXfrm>
        <a:off x="6980197" y="2327965"/>
        <a:ext cx="2059705" cy="2023372"/>
      </dsp:txXfrm>
    </dsp:sp>
    <dsp:sp modelId="{C0CCC7E9-90C6-BE40-8DBD-A107BCA4EF2C}">
      <dsp:nvSpPr>
        <dsp:cNvPr id="0" name=""/>
        <dsp:cNvSpPr/>
      </dsp:nvSpPr>
      <dsp:spPr>
        <a:xfrm>
          <a:off x="6871414" y="0"/>
          <a:ext cx="2175669" cy="435133"/>
        </a:xfrm>
        <a:prstGeom prst="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9. Conventional Spelling and Sentence Writing</a:t>
          </a:r>
        </a:p>
      </dsp:txBody>
      <dsp:txXfrm>
        <a:off x="6871414" y="0"/>
        <a:ext cx="2175669" cy="4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8E7-3ED8-424D-AD88-25A0D5B7B85B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6CDF-794E-4427-A88F-D37E84A4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3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39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6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1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2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9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5D48-39AD-4578-B9E7-800A007B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BE06E-D2DD-44AB-930C-A377ACB5D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60" y="134654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816F9-6ADA-43D6-A759-D984B9DB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Stages of Emergent Writing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42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160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Middle Stages of Emergent Writing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Children begin to understand that writing includes specific symbols (letters) and follow certain patterns, but they do not yet understand or have letter-sound correspondence.</a:t>
            </a:r>
          </a:p>
        </p:txBody>
      </p:sp>
      <p:pic>
        <p:nvPicPr>
          <p:cNvPr id="5" name="Picture 4" descr="drawing and wri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40" y="2393389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4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Stages of Emergent Writing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051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349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Late Stages of Emergent Writing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Children begin to understand and intentionally use letters to represent sounds, often starting with representing beginning sounds, then moving to ending sounds, middle sounds, and invented and more conventional spelling.</a:t>
            </a:r>
          </a:p>
        </p:txBody>
      </p:sp>
      <p:pic>
        <p:nvPicPr>
          <p:cNvPr id="5" name="Picture 4" descr="girl at table wri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35" y="2743427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Stages of Emergent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21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686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886" y="2382832"/>
            <a:ext cx="5402126" cy="1798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Supporting Emergent Writing</a:t>
            </a:r>
            <a:br>
              <a:rPr lang="en-US" sz="4800" b="1" dirty="0"/>
            </a:br>
            <a:r>
              <a:rPr lang="en-US" sz="2800" b="1" dirty="0"/>
              <a:t>Practical Tips and Tools</a:t>
            </a:r>
            <a:endParaRPr lang="en-US" sz="4800" b="1" dirty="0"/>
          </a:p>
        </p:txBody>
      </p:sp>
      <p:pic>
        <p:nvPicPr>
          <p:cNvPr id="7" name="Picture Placeholder 6" descr="boy at easel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r="29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4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Earliest Stages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174" y="1812531"/>
            <a:ext cx="5181600" cy="4351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 support pre-drawing, early drawing, and scribbling: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Provide writing materials for children and encourage their use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children can talk, ask them to tell you about their drawing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Revisit children’s drawing the next day and have children again tell you what it is or says</a:t>
            </a:r>
          </a:p>
        </p:txBody>
      </p:sp>
      <p:pic>
        <p:nvPicPr>
          <p:cNvPr id="5" name="Picture 4" descr="toddler drawing at hom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2" y="1822103"/>
            <a:ext cx="6019230" cy="40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Supporting Middle and Later Stages of Writing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7856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Start with name writing</a:t>
            </a:r>
          </a:p>
          <a:p>
            <a:pPr>
              <a:spcAft>
                <a:spcPts val="600"/>
              </a:spcAft>
            </a:pPr>
            <a:r>
              <a:rPr lang="en-US" dirty="0"/>
              <a:t>Model writing throughout the day and in different contexts</a:t>
            </a:r>
          </a:p>
          <a:p>
            <a:pPr>
              <a:spcAft>
                <a:spcPts val="600"/>
              </a:spcAft>
            </a:pPr>
            <a:r>
              <a:rPr lang="en-US" dirty="0"/>
              <a:t>Engage in shared and independent writing with children</a:t>
            </a:r>
          </a:p>
          <a:p>
            <a:pPr>
              <a:spcAft>
                <a:spcPts val="600"/>
              </a:spcAft>
            </a:pPr>
            <a:r>
              <a:rPr lang="en-US" dirty="0"/>
              <a:t>Include authentic opportunities for writing throughout the day</a:t>
            </a:r>
          </a:p>
          <a:p>
            <a:pPr>
              <a:spcAft>
                <a:spcPts val="600"/>
              </a:spcAft>
            </a:pPr>
            <a:r>
              <a:rPr lang="en-US" dirty="0"/>
              <a:t>Encourage peer scaffolding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Remember… You are supporting a </a:t>
            </a:r>
            <a:r>
              <a:rPr lang="en-US" sz="2400" i="1" dirty="0"/>
              <a:t>process</a:t>
            </a:r>
            <a:r>
              <a:rPr lang="en-US" sz="2400" dirty="0"/>
              <a:t>, not an outcome.</a:t>
            </a:r>
          </a:p>
        </p:txBody>
      </p:sp>
      <p:pic>
        <p:nvPicPr>
          <p:cNvPr id="6" name="Picture 5" descr="drawing with chalk with teacher on the 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6" y="1884547"/>
            <a:ext cx="5945296" cy="39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the Emergent Writing of </a:t>
            </a:r>
            <a:r>
              <a:rPr lang="en-US" i="1" dirty="0"/>
              <a:t>All </a:t>
            </a:r>
            <a:r>
              <a:rPr lang="en-US" dirty="0"/>
              <a:t>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Accept all levels of children’s writing </a:t>
            </a:r>
          </a:p>
          <a:p>
            <a:r>
              <a:rPr lang="en-US" sz="2400" dirty="0"/>
              <a:t>Accept children’s writing errors as learning or teaching opportunities </a:t>
            </a:r>
          </a:p>
          <a:p>
            <a:r>
              <a:rPr lang="en-US" sz="2400" dirty="0"/>
              <a:t>Be mindful of children’s physical abilities to write</a:t>
            </a:r>
          </a:p>
          <a:p>
            <a:r>
              <a:rPr lang="en-US" sz="2400" dirty="0"/>
              <a:t>Allow children to write in whatever language they are most comfortable</a:t>
            </a:r>
          </a:p>
          <a:p>
            <a:pPr lvl="1"/>
            <a:r>
              <a:rPr lang="en-US" dirty="0"/>
              <a:t>Be aware of general differences between writing in English and writing in children’s home language</a:t>
            </a:r>
          </a:p>
        </p:txBody>
      </p:sp>
      <p:pic>
        <p:nvPicPr>
          <p:cNvPr id="7" name="Picture 6" descr="writing in not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51" y="1931597"/>
            <a:ext cx="5874809" cy="39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Activity: Writing in Your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samples of children’s writing from your care setting, and review their drawing and writing</a:t>
            </a:r>
          </a:p>
          <a:p>
            <a:r>
              <a:rPr lang="en-US" dirty="0"/>
              <a:t>In which stage(s) of emergent writing are children?</a:t>
            </a:r>
          </a:p>
          <a:p>
            <a:pPr lvl="1"/>
            <a:r>
              <a:rPr lang="en-US" dirty="0"/>
              <a:t>Don’t forget to consider whether the sample shows children’s teacher-supported or independent writing</a:t>
            </a:r>
          </a:p>
          <a:p>
            <a:r>
              <a:rPr lang="en-US" dirty="0"/>
              <a:t>What supports can you put in place during writing for children to help them develop in this area?</a:t>
            </a:r>
          </a:p>
          <a:p>
            <a:r>
              <a:rPr lang="en-US" dirty="0"/>
              <a:t>What learning opportunities can you put in place to encourage children to practice writing in a fun and meaningful way? </a:t>
            </a:r>
          </a:p>
        </p:txBody>
      </p:sp>
    </p:spTree>
    <p:extLst>
      <p:ext uri="{BB962C8B-B14F-4D97-AF65-F5344CB8AC3E}">
        <p14:creationId xmlns:p14="http://schemas.microsoft.com/office/powerpoint/2010/main" val="12554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5B810-1255-4EBC-B0D3-2A3E4FC88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17362" r="14447" b="18876"/>
          <a:stretch/>
        </p:blipFill>
        <p:spPr>
          <a:xfrm>
            <a:off x="981559" y="1565327"/>
            <a:ext cx="10228882" cy="460299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A49331-464F-4AEE-BFD9-37FEAF04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0838"/>
            <a:ext cx="10515600" cy="9624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Emergent Writing Stretches Across ELOF Domains</a:t>
            </a:r>
          </a:p>
        </p:txBody>
      </p:sp>
    </p:spTree>
    <p:extLst>
      <p:ext uri="{BB962C8B-B14F-4D97-AF65-F5344CB8AC3E}">
        <p14:creationId xmlns:p14="http://schemas.microsoft.com/office/powerpoint/2010/main" val="79467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0BCA-34A3-4BF4-AD33-179CC536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E6F3A-9920-4466-A0AA-F6BC28F75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20" y="1956738"/>
            <a:ext cx="3147080" cy="36576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43AB5-E519-4964-8A25-78DD0E0F5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98" y="2023860"/>
            <a:ext cx="3765280" cy="3657600"/>
          </a:xfrm>
          <a:prstGeom prst="ellipse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69F62B-60DF-4611-BDDF-699991C5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4" y="1828786"/>
            <a:ext cx="3147080" cy="3657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655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593" y="505305"/>
            <a:ext cx="10515600" cy="962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Emergent Writing Stretches Across ELOF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12321" y="1825625"/>
            <a:ext cx="6105875" cy="43513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 Light"/>
                <a:cs typeface="Calibri Light"/>
              </a:rPr>
              <a:t>Approaches to Learning</a:t>
            </a:r>
          </a:p>
          <a:p>
            <a:pPr lvl="1"/>
            <a:r>
              <a:rPr lang="en-US" sz="2200" dirty="0">
                <a:latin typeface="Calibri Light"/>
                <a:cs typeface="Calibri Light"/>
              </a:rPr>
              <a:t>Initiative and Curiosity (Infant)</a:t>
            </a:r>
          </a:p>
          <a:p>
            <a:pPr lvl="1"/>
            <a:r>
              <a:rPr lang="en-US" sz="2200" dirty="0">
                <a:latin typeface="Calibri Light"/>
                <a:cs typeface="Calibri Light"/>
              </a:rPr>
              <a:t>Creativity (Infant/Toddler &amp; Preschool)</a:t>
            </a:r>
          </a:p>
          <a:p>
            <a:r>
              <a:rPr lang="en-US" sz="2200" dirty="0">
                <a:latin typeface="Calibri Light"/>
                <a:cs typeface="Calibri Light"/>
              </a:rPr>
              <a:t>Language and Literacy</a:t>
            </a:r>
          </a:p>
          <a:p>
            <a:pPr lvl="1"/>
            <a:r>
              <a:rPr lang="en-US" sz="2200" dirty="0">
                <a:latin typeface="Calibri Light"/>
                <a:cs typeface="Calibri Light"/>
              </a:rPr>
              <a:t>Language and communication (Infant/Toddler)</a:t>
            </a:r>
          </a:p>
          <a:p>
            <a:pPr lvl="1"/>
            <a:r>
              <a:rPr lang="en-US" sz="2200" dirty="0">
                <a:latin typeface="Calibri Light"/>
                <a:cs typeface="Calibri Light"/>
              </a:rPr>
              <a:t>Literacy (Preschool)</a:t>
            </a:r>
          </a:p>
          <a:p>
            <a:r>
              <a:rPr lang="en-US" sz="2200" dirty="0">
                <a:latin typeface="+mj-lt"/>
              </a:rPr>
              <a:t>Cognition </a:t>
            </a:r>
          </a:p>
          <a:p>
            <a:pPr lvl="1"/>
            <a:r>
              <a:rPr lang="en-US" sz="2200" dirty="0">
                <a:latin typeface="+mj-lt"/>
              </a:rPr>
              <a:t>Imitation and symbolic representation and play (Infant/Toddler)</a:t>
            </a:r>
          </a:p>
          <a:p>
            <a:pPr lvl="1"/>
            <a:r>
              <a:rPr lang="en-US" sz="2200" dirty="0">
                <a:latin typeface="+mj-lt"/>
              </a:rPr>
              <a:t>Counting and Cardinality (Preschool)</a:t>
            </a:r>
          </a:p>
          <a:p>
            <a:r>
              <a:rPr lang="en-US" sz="2200" dirty="0">
                <a:latin typeface="+mj-lt"/>
              </a:rPr>
              <a:t>Perceptual Motor and Physical Development</a:t>
            </a:r>
          </a:p>
          <a:p>
            <a:pPr lvl="1"/>
            <a:r>
              <a:rPr lang="en-US" sz="2200" dirty="0">
                <a:latin typeface="+mj-lt"/>
              </a:rPr>
              <a:t>Fine motor (Infant/Toddler &amp; Preschool)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507202-415F-40B0-839B-C88138B48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1593" y="1825625"/>
            <a:ext cx="4752814" cy="35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Framework for Effective Practice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68DB94-CC16-4F82-B86D-5F649CDB7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82" y="1825625"/>
            <a:ext cx="5802236" cy="4351338"/>
          </a:xfrm>
        </p:spPr>
      </p:pic>
    </p:spTree>
    <p:extLst>
      <p:ext uri="{BB962C8B-B14F-4D97-AF65-F5344CB8AC3E}">
        <p14:creationId xmlns:p14="http://schemas.microsoft.com/office/powerpoint/2010/main" val="145284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Framework for Effective Practice</a:t>
            </a:r>
          </a:p>
        </p:txBody>
      </p:sp>
      <p:pic>
        <p:nvPicPr>
          <p:cNvPr id="4" name="Content Placeholder 3" descr="OHS.House Graphic_ENG_left pillar.png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99" y="865014"/>
            <a:ext cx="7926603" cy="59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Identify</a:t>
            </a:r>
            <a:r>
              <a:rPr lang="en-US" dirty="0"/>
              <a:t> the significance of young children’s emergent writing for school readiness</a:t>
            </a:r>
          </a:p>
          <a:p>
            <a:r>
              <a:rPr lang="en-US" b="1" dirty="0"/>
              <a:t>Describe</a:t>
            </a:r>
            <a:r>
              <a:rPr lang="en-US" dirty="0"/>
              <a:t> what emergent writing looks like in young children</a:t>
            </a:r>
          </a:p>
          <a:p>
            <a:r>
              <a:rPr lang="en-US" b="1" dirty="0"/>
              <a:t>Implement</a:t>
            </a:r>
            <a:r>
              <a:rPr lang="en-US" dirty="0"/>
              <a:t> practical ways to begin to support emergent writing in your care setting </a:t>
            </a:r>
          </a:p>
        </p:txBody>
      </p:sp>
    </p:spTree>
    <p:extLst>
      <p:ext uri="{BB962C8B-B14F-4D97-AF65-F5344CB8AC3E}">
        <p14:creationId xmlns:p14="http://schemas.microsoft.com/office/powerpoint/2010/main" val="7063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886" y="2382832"/>
            <a:ext cx="5402126" cy="1798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Emergent Writing</a:t>
            </a:r>
            <a:br>
              <a:rPr lang="en-US" sz="4800" b="1" dirty="0"/>
            </a:br>
            <a:r>
              <a:rPr lang="en-US" sz="2800" b="1" dirty="0"/>
              <a:t>Overview &amp; Development</a:t>
            </a:r>
            <a:endParaRPr lang="en-US" sz="4800" b="1" dirty="0"/>
          </a:p>
        </p:txBody>
      </p:sp>
      <p:pic>
        <p:nvPicPr>
          <p:cNvPr id="6" name="Picture Placeholder 5" descr="2012-Neveah-Writing-1.jp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-385"/>
          <a:stretch/>
        </p:blipFill>
        <p:spPr>
          <a:xfrm rot="5400000">
            <a:off x="-194533" y="1124069"/>
            <a:ext cx="6858000" cy="4609861"/>
          </a:xfrm>
        </p:spPr>
      </p:pic>
    </p:spTree>
    <p:extLst>
      <p:ext uri="{BB962C8B-B14F-4D97-AF65-F5344CB8AC3E}">
        <p14:creationId xmlns:p14="http://schemas.microsoft.com/office/powerpoint/2010/main" val="188838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 of Emergent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72" y="2121233"/>
            <a:ext cx="5181600" cy="4055730"/>
          </a:xfrm>
        </p:spPr>
        <p:txBody>
          <a:bodyPr/>
          <a:lstStyle/>
          <a:p>
            <a:r>
              <a:rPr lang="en-US" dirty="0"/>
              <a:t>Children’s early attempts writing begins with random marks and drawings and advances to invented and conventional spelling</a:t>
            </a:r>
          </a:p>
          <a:p>
            <a:r>
              <a:rPr lang="en-US" dirty="0"/>
              <a:t>Children as young as 2 years understand that writing has meaning and communicates ideas</a:t>
            </a:r>
          </a:p>
          <a:p>
            <a:endParaRPr lang="en-US" dirty="0"/>
          </a:p>
        </p:txBody>
      </p:sp>
      <p:pic>
        <p:nvPicPr>
          <p:cNvPr id="6" name="Picture 5" descr="2011-Img-3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56" y="1967955"/>
            <a:ext cx="5803065" cy="38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Stages of Emergent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084" y="1825625"/>
            <a:ext cx="518160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Children often write in drawings or </a:t>
            </a:r>
            <a:r>
              <a:rPr lang="en-US"/>
              <a:t>scribbles without </a:t>
            </a:r>
            <a:r>
              <a:rPr lang="en-US" dirty="0"/>
              <a:t>using letters</a:t>
            </a:r>
          </a:p>
        </p:txBody>
      </p:sp>
      <p:pic>
        <p:nvPicPr>
          <p:cNvPr id="6" name="Picture 5" descr="Drawing on whte boar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/>
          <a:stretch/>
        </p:blipFill>
        <p:spPr>
          <a:xfrm>
            <a:off x="6048541" y="1884546"/>
            <a:ext cx="5765785" cy="45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08604B50F3E47AF68C7445A79E513" ma:contentTypeVersion="27" ma:contentTypeDescription="Create a new document." ma:contentTypeScope="" ma:versionID="b70be23d2b25666be95ff7cb9ebe6caf">
  <xsd:schema xmlns:xsd="http://www.w3.org/2001/XMLSchema" xmlns:xs="http://www.w3.org/2001/XMLSchema" xmlns:p="http://schemas.microsoft.com/office/2006/metadata/properties" xmlns:ns1="http://schemas.microsoft.com/sharepoint/v3" xmlns:ns2="1df41999-4d9b-463f-8975-015e962b2462" xmlns:ns3="638e6b88-029d-4974-94ab-4f46eee0f699" xmlns:ns4="2b0696d2-03e8-4ed2-82a3-1f89a5fc7162" targetNamespace="http://schemas.microsoft.com/office/2006/metadata/properties" ma:root="true" ma:fieldsID="1e31dc031e60e201ddb345ae2199027f" ns1:_="" ns2:_="" ns3:_="" ns4:_="">
    <xsd:import namespace="http://schemas.microsoft.com/sharepoint/v3"/>
    <xsd:import namespace="1df41999-4d9b-463f-8975-015e962b2462"/>
    <xsd:import namespace="638e6b88-029d-4974-94ab-4f46eee0f699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2:Year" minOccurs="0"/>
                <xsd:element ref="ns2:Audience" minOccurs="0"/>
                <xsd:element ref="ns2:National_x0020_Conference" minOccurs="0"/>
                <xsd:element ref="ns2:Webinar" minOccurs="0"/>
                <xsd:element ref="ns2:Topic" minOccurs="0"/>
                <xsd:element ref="ns2:Product" minOccurs="0"/>
                <xsd:element ref="ns2:Conference_x0020_Year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2:MediaServiceDateTaken" minOccurs="0"/>
                <xsd:element ref="ns2:MediaServiceAutoTags" minOccurs="0"/>
                <xsd:element ref="ns1:RoutingPriority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Priority" ma:index="27" ma:displayName="Priority" ma:description="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1999-4d9b-463f-8975-015e962b2462" elementFormDefault="qualified">
    <xsd:import namespace="http://schemas.microsoft.com/office/2006/documentManagement/types"/>
    <xsd:import namespace="http://schemas.microsoft.com/office/infopath/2007/PartnerControls"/>
    <xsd:element name="Region" ma:index="2" nillable="true" ma:displayName="Region" ma:description="Which region(s) was/were this developed for?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I: CT, ME, MA, NH, VT, RI"/>
                    <xsd:enumeration value="Region II: NY, NJ, PR, VI"/>
                    <xsd:enumeration value="Region III: DC, DE, MD, PA, VA, WV"/>
                    <xsd:enumeration value="Region IV: AL, FL, GA, KY, MS, NC, SC, TN"/>
                    <xsd:enumeration value="Region V: IL, IN, MI, MN, OH, WI"/>
                    <xsd:enumeration value="Region VI AR, LA, NM, TX,"/>
                    <xsd:enumeration value="Region VII: IA, KS, MO, MT, NE"/>
                    <xsd:enumeration value="Region VIII: CO, MO, ND, SD, UT, WY"/>
                    <xsd:enumeration value="Region IX: AZ,CA,HI,NV,AS,GU,MH,MP,FM"/>
                    <xsd:enumeration value="Region X: AK, ID, OR, WA"/>
                    <xsd:enumeration value="Region XI: American Indian, Alaskan Native"/>
                    <xsd:enumeration value="Region XII: Migrant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In what year was this approved by the FPOs for dissemination?" ma:format="Dropdown" ma:indexed="true" ma:internalName="Yea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Audience" ma:index="4" nillable="true" ma:displayName="Audience" ma:description="Who is the audience?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rly Head Start Teacher/Caregiver"/>
                    <xsd:enumeration value="Family Child Care Provider"/>
                    <xsd:enumeration value="Disability manager"/>
                    <xsd:enumeration value="Child Care Provider"/>
                    <xsd:enumeration value="Mentor/Coach"/>
                    <xsd:enumeration value="Education Manager"/>
                    <xsd:enumeration value="Family Support Worker"/>
                    <xsd:enumeration value="Parent/Guardian"/>
                    <xsd:enumeration value="Director/Program Manager"/>
                    <xsd:enumeration value="Content Manager/Coordinator"/>
                    <xsd:enumeration value="Family Services"/>
                    <xsd:enumeration value="Home Visitor"/>
                    <xsd:enumeration value="Child Development Specialist"/>
                    <xsd:enumeration value="Policy Council/Governing Body"/>
                    <xsd:enumeration value="Federal Staff"/>
                    <xsd:enumeration value="Training/Technical Assistance"/>
                    <xsd:enumeration value="Higher Education"/>
                    <xsd:enumeration value="Head Start Collaboration Directors"/>
                    <xsd:enumeration value="Professional Development System Leaders"/>
                    <xsd:enumeration value="State Child Care Administrators"/>
                    <xsd:enumeration value="Child Care Resource and Referral Admins"/>
                  </xsd:restriction>
                </xsd:simpleType>
              </xsd:element>
            </xsd:sequence>
          </xsd:extension>
        </xsd:complexContent>
      </xsd:complexType>
    </xsd:element>
    <xsd:element name="National_x0020_Conference" ma:index="5" nillable="true" ma:displayName="National Conference" ma:default="N/A" ma:description="Which national conference are you looking for information on?" ma:format="Dropdown" ma:indexed="true" ma:internalName="National_x0020_Conference">
      <xsd:simpleType>
        <xsd:restriction base="dms:Choice">
          <xsd:enumeration value="N/A"/>
          <xsd:enumeration value="National HSA Parent and Family Engagement"/>
          <xsd:enumeration value="Early Head Start - Child Care Partnership"/>
          <xsd:enumeration value="National HS Association Data Gathering"/>
          <xsd:enumeration value="Migrant and Seasonal HS Association"/>
          <xsd:enumeration value="35th Native American Child and Family"/>
          <xsd:enumeration value="National Early Childhood Inclusion Institute"/>
          <xsd:enumeration value="National HSA Annual Conference and Expo"/>
          <xsd:enumeration value="NAEYC - Education of Young Children - PDI"/>
          <xsd:enumeration value="Nat'l Assoc. for Family Child Care Institute"/>
          <xsd:enumeration value="Admin for Children and Families Nat'l Research"/>
          <xsd:enumeration value="National Workforce Registry Alliance"/>
          <xsd:enumeration value="Northwest Indian HS"/>
          <xsd:enumeration value="Nat'l Indian HS Directors Assoc Mgmt Training"/>
          <xsd:enumeration value="Regional HS Association"/>
          <xsd:enumeration value="Oklahoma Indian HS Association"/>
        </xsd:restriction>
      </xsd:simpleType>
    </xsd:element>
    <xsd:element name="Webinar" ma:index="6" nillable="true" ma:displayName="Webinar" ma:default="N/A" ma:internalName="Webin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ELOF"/>
                    <xsd:enumeration value="ELOF Overview"/>
                    <xsd:enumeration value="ELOF Implementation"/>
                    <xsd:enumeration value="In-Service Suites"/>
                    <xsd:enumeration value="EHS Center Based Learning Environments"/>
                    <xsd:enumeration value="EHS Home Visiting Overview"/>
                    <xsd:enumeration value="BabyTalks"/>
                  </xsd:restriction>
                </xsd:simpleType>
              </xsd:element>
            </xsd:sequence>
          </xsd:extension>
        </xsd:complexContent>
      </xsd:complexType>
    </xsd:element>
    <xsd:element name="Topic" ma:index="7" nillable="true" ma:displayName="Topic" ma:description="What topic area(s) does this represent?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mplementation Science"/>
                    <xsd:enumeration value="Data"/>
                    <xsd:enumeration value="Developmentally Appropriate Practice"/>
                    <xsd:enumeration value="Disabilities"/>
                    <xsd:enumeration value="Early Learning Outcomes Framework"/>
                    <xsd:enumeration value="School Readiness"/>
                    <xsd:enumeration value="Practice-Based Coaching"/>
                    <xsd:enumeration value="Child Outcomes"/>
                    <xsd:enumeration value="Quality Environment"/>
                    <xsd:enumeration value="Family Child Care"/>
                    <xsd:enumeration value="Instructional Strategies"/>
                    <xsd:enumeration value="Workforce Development"/>
                    <xsd:enumeration value="Culturally Responsive Practice (PLA)"/>
                    <xsd:enumeration value="Home Visiting"/>
                    <xsd:enumeration value="Ongoing Assessment"/>
                    <xsd:enumeration value="Curriculum"/>
                    <xsd:enumeration value="Nature Based Learning and Development"/>
                    <xsd:enumeration value="Physical Environment"/>
                    <xsd:enumeration value="Inclusion"/>
                  </xsd:restriction>
                </xsd:simpleType>
              </xsd:element>
            </xsd:sequence>
          </xsd:extension>
        </xsd:complexContent>
      </xsd:complexType>
    </xsd:element>
    <xsd:element name="Product" ma:index="8" nillable="true" ma:displayName="Product" ma:description="Which product is this associated with?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enDoors"/>
                    <xsd:enumeration value="Early Educators Central"/>
                    <xsd:enumeration value="Coffee Talks"/>
                    <xsd:enumeration value="Teacher Time"/>
                    <xsd:enumeration value="Text 4 Teachers"/>
                    <xsd:enumeration value="Coaching Companion"/>
                    <xsd:enumeration value="Early Essentials"/>
                    <xsd:enumeration value="Infant/Toddler"/>
                    <xsd:enumeration value="Preschool"/>
                    <xsd:enumeration value="Birth to Five"/>
                  </xsd:restriction>
                </xsd:simpleType>
              </xsd:element>
            </xsd:sequence>
          </xsd:extension>
        </xsd:complexContent>
      </xsd:complexType>
    </xsd:element>
    <xsd:element name="Conference_x0020_Year" ma:index="9" nillable="true" ma:displayName="Conference Year" ma:format="RadioButtons" ma:indexed="true" ma:internalName="Conference_x0020_Year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20c59be4-22bc-445b-9645-97ad681149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ad75a8-dd60-4520-a89c-9ee183f5048b}" ma:internalName="TaxCatchAll" ma:showField="CatchAllData" ma:web="638e6b88-029d-4974-94ab-4f46eee0f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  <Year xmlns="1df41999-4d9b-463f-8975-015e962b2462" xsi:nil="true"/>
    <Webinar xmlns="1df41999-4d9b-463f-8975-015e962b2462"/>
    <Product xmlns="1df41999-4d9b-463f-8975-015e962b2462"/>
    <Topic xmlns="1df41999-4d9b-463f-8975-015e962b2462"/>
    <Conference_x0020_Year xmlns="1df41999-4d9b-463f-8975-015e962b2462" xsi:nil="true"/>
    <TaxKeywordTaxHTField xmlns="638e6b88-029d-4974-94ab-4f46eee0f699">
      <Terms xmlns="http://schemas.microsoft.com/office/infopath/2007/PartnerControls"/>
    </TaxKeywordTaxHTField>
    <National_x0020_Conference xmlns="1df41999-4d9b-463f-8975-015e962b2462" xsi:nil="true"/>
    <TaxCatchAll xmlns="2b0696d2-03e8-4ed2-82a3-1f89a5fc7162"/>
    <Audience xmlns="1df41999-4d9b-463f-8975-015e962b2462"/>
    <Region xmlns="1df41999-4d9b-463f-8975-015e962b2462"/>
    <RoutingPriority xmlns="http://schemas.microsoft.com/sharepoint/v3">home based</RoutingPriority>
  </documentManagement>
</p:properties>
</file>

<file path=customXml/itemProps1.xml><?xml version="1.0" encoding="utf-8"?>
<ds:datastoreItem xmlns:ds="http://schemas.openxmlformats.org/officeDocument/2006/customXml" ds:itemID="{9FADF0C0-BC1C-458D-A97C-F4AE02CD3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7E236-4AD1-4327-951B-AD210A10C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f41999-4d9b-463f-8975-015e962b2462"/>
    <ds:schemaRef ds:uri="638e6b88-029d-4974-94ab-4f46eee0f699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C5233-9E05-4A84-9EF3-76164A45AB5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2b0696d2-03e8-4ed2-82a3-1f89a5fc7162"/>
    <ds:schemaRef ds:uri="http://schemas.openxmlformats.org/package/2006/metadata/core-properties"/>
    <ds:schemaRef ds:uri="638e6b88-029d-4974-94ab-4f46eee0f699"/>
    <ds:schemaRef ds:uri="1df41999-4d9b-463f-8975-015e962b24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730</Words>
  <Application>Microsoft Office PowerPoint</Application>
  <PresentationFormat>Widescreen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Emergent Writing Stretches Across ELOF Domains</vt:lpstr>
      <vt:lpstr>Emergent Writing Stretches Across ELOF Domains</vt:lpstr>
      <vt:lpstr>Framework for Effective Practice</vt:lpstr>
      <vt:lpstr>Framework for Effective Practice</vt:lpstr>
      <vt:lpstr>Session Objectives</vt:lpstr>
      <vt:lpstr>Emergent Writing Overview &amp; Development</vt:lpstr>
      <vt:lpstr>Definition of Emergent Writing</vt:lpstr>
      <vt:lpstr>Early Stages of Emergent Writing</vt:lpstr>
      <vt:lpstr>Early Stages of Emergent Writing</vt:lpstr>
      <vt:lpstr>Middle Stages of Emergent Writing Development</vt:lpstr>
      <vt:lpstr>Middle Stages of Emergent Writing</vt:lpstr>
      <vt:lpstr>Late Stages of Emergent Writing Development</vt:lpstr>
      <vt:lpstr>Late Stages of Emergent Writing</vt:lpstr>
      <vt:lpstr>Supporting Emergent Writing Practical Tips and Tools</vt:lpstr>
      <vt:lpstr>Supporting the Earliest Stages of Writing</vt:lpstr>
      <vt:lpstr>Supporting Middle and Later Stages of Writing</vt:lpstr>
      <vt:lpstr>Supporting the Emergent Writing of All Children</vt:lpstr>
      <vt:lpstr>Learning Activity: Writing in Your Setting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Slaughter</dc:creator>
  <cp:lastModifiedBy>Treshawn Anderson</cp:lastModifiedBy>
  <cp:revision>170</cp:revision>
  <dcterms:created xsi:type="dcterms:W3CDTF">2018-01-31T22:32:33Z</dcterms:created>
  <dcterms:modified xsi:type="dcterms:W3CDTF">2019-12-06T17:09:24Z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0x010100FCF08604B50F3E47AF68C7445A79E513</vt:lpwstr>
  </property>
  <property fmtid="{D5CDD505-2E9C-101B-9397-08002B2CF9AE}" pid="3" name="Order">
    <vt:r8>18730900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xd_Signature">
    <vt:bool>false</vt:bool>
  </property>
  <property fmtid="{D5CDD505-2E9C-101B-9397-08002B2CF9AE}" pid="10" name="Region">
    <vt:lpwstr/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Webinar0">
    <vt:lpwstr/>
  </property>
  <property fmtid="{D5CDD505-2E9C-101B-9397-08002B2CF9AE}" pid="29" name="Region0">
    <vt:lpwstr/>
  </property>
  <property fmtid="{D5CDD505-2E9C-101B-9397-08002B2CF9AE}" pid="30" name="National Conference0">
    <vt:lpwstr/>
  </property>
</Properties>
</file>