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Lst>
  <p:notesMasterIdLst>
    <p:notesMasterId r:id="rId19"/>
  </p:notesMasterIdLst>
  <p:sldIdLst>
    <p:sldId id="312" r:id="rId7"/>
    <p:sldId id="415" r:id="rId8"/>
    <p:sldId id="421" r:id="rId9"/>
    <p:sldId id="422" r:id="rId10"/>
    <p:sldId id="315" r:id="rId11"/>
    <p:sldId id="296" r:id="rId12"/>
    <p:sldId id="300" r:id="rId13"/>
    <p:sldId id="301" r:id="rId14"/>
    <p:sldId id="302" r:id="rId15"/>
    <p:sldId id="313" r:id="rId16"/>
    <p:sldId id="314" r:id="rId17"/>
    <p:sldId id="311"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rill, Sarah (ACF)" initials="MS(" lastIdx="2" clrIdx="0">
    <p:extLst>
      <p:ext uri="{19B8F6BF-5375-455C-9EA6-DF929625EA0E}">
        <p15:presenceInfo xmlns:p15="http://schemas.microsoft.com/office/powerpoint/2012/main" userId="S-1-5-21-1747495209-1248221918-2216747781-63300" providerId="AD"/>
      </p:ext>
    </p:extLst>
  </p:cmAuthor>
  <p:cmAuthor id="2" name="Marickovich, Patricia (ACF) (CTR)" initials="M(" lastIdx="2" clrIdx="1">
    <p:extLst>
      <p:ext uri="{19B8F6BF-5375-455C-9EA6-DF929625EA0E}">
        <p15:presenceInfo xmlns:p15="http://schemas.microsoft.com/office/powerpoint/2012/main" userId="S::patricia.marickovich_acf.hhs.gov#ext#@zerotothree.org::192948d8-c839-4e99-8cf9-e58be24f4ad1" providerId="AD"/>
      </p:ext>
    </p:extLst>
  </p:cmAuthor>
  <p:cmAuthor id="3" name="Emmy Marshall" initials="EM" lastIdx="5" clrIdx="2">
    <p:extLst>
      <p:ext uri="{19B8F6BF-5375-455C-9EA6-DF929625EA0E}">
        <p15:presenceInfo xmlns:p15="http://schemas.microsoft.com/office/powerpoint/2012/main" userId="S-1-5-21-3124905236-3521205556-2859182634-6747" providerId="AD"/>
      </p:ext>
    </p:extLst>
  </p:cmAuthor>
  <p:cmAuthor id="4" name="Allyson Dean" initials="ADean" lastIdx="1" clrIdx="3">
    <p:extLst>
      <p:ext uri="{19B8F6BF-5375-455C-9EA6-DF929625EA0E}">
        <p15:presenceInfo xmlns:p15="http://schemas.microsoft.com/office/powerpoint/2012/main" userId="Allyson Dean" providerId="None"/>
      </p:ext>
    </p:extLst>
  </p:cmAuthor>
  <p:cmAuthor id="5" name="Treshawn Anderson" initials="TA" lastIdx="1" clrIdx="4">
    <p:extLst>
      <p:ext uri="{19B8F6BF-5375-455C-9EA6-DF929625EA0E}">
        <p15:presenceInfo xmlns:p15="http://schemas.microsoft.com/office/powerpoint/2012/main" userId="Treshawn Anderson" providerId="None"/>
      </p:ext>
    </p:extLst>
  </p:cmAuthor>
  <p:cmAuthor id="6" name="Roselia Ramirez" initials="RR" lastIdx="3" clrIdx="5">
    <p:extLst>
      <p:ext uri="{19B8F6BF-5375-455C-9EA6-DF929625EA0E}">
        <p15:presenceInfo xmlns:p15="http://schemas.microsoft.com/office/powerpoint/2012/main" userId="S::RRamirez@zerotothree.org::94454485-465d-45ad-baec-bada050fcf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6ED3E-4AF3-4E0A-93D6-18A2CE8EA60B}" v="3" dt="2020-03-18T17:25:07.2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60852" autoAdjust="0"/>
  </p:normalViewPr>
  <p:slideViewPr>
    <p:cSldViewPr snapToGrid="0">
      <p:cViewPr varScale="1">
        <p:scale>
          <a:sx n="65" d="100"/>
          <a:sy n="65" d="100"/>
        </p:scale>
        <p:origin x="2154" y="78"/>
      </p:cViewPr>
      <p:guideLst/>
    </p:cSldViewPr>
  </p:slideViewPr>
  <p:notesTextViewPr>
    <p:cViewPr>
      <p:scale>
        <a:sx n="1" d="1"/>
        <a:sy n="1" d="1"/>
      </p:scale>
      <p:origin x="0" y="0"/>
    </p:cViewPr>
  </p:notesTextViewPr>
  <p:notesViewPr>
    <p:cSldViewPr snapToGrid="0">
      <p:cViewPr>
        <p:scale>
          <a:sx n="100" d="100"/>
          <a:sy n="100" d="100"/>
        </p:scale>
        <p:origin x="188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31AC3-FFE1-44FA-84D1-6C73571AA87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3F505AE-B36B-4826-B676-E5796309D634}">
      <dgm:prSet phldrT="[Text]"/>
      <dgm:spPr/>
      <dgm:t>
        <a:bodyPr/>
        <a:lstStyle/>
        <a:p>
          <a:r>
            <a:rPr lang="en-US"/>
            <a:t>Effective Teaching  Practices</a:t>
          </a:r>
        </a:p>
      </dgm:t>
    </dgm:pt>
    <dgm:pt modelId="{3DCA1DD8-6B39-423C-8548-A642E3F5AA52}" type="parTrans" cxnId="{1CD3C82B-8C49-457A-8B86-2B39D77A58C1}">
      <dgm:prSet/>
      <dgm:spPr/>
      <dgm:t>
        <a:bodyPr/>
        <a:lstStyle/>
        <a:p>
          <a:endParaRPr lang="en-US"/>
        </a:p>
      </dgm:t>
    </dgm:pt>
    <dgm:pt modelId="{8C91B382-7409-4ED2-8B39-AA7B2A494892}" type="sibTrans" cxnId="{1CD3C82B-8C49-457A-8B86-2B39D77A58C1}">
      <dgm:prSet/>
      <dgm:spPr/>
      <dgm:t>
        <a:bodyPr/>
        <a:lstStyle/>
        <a:p>
          <a:endParaRPr lang="en-US"/>
        </a:p>
      </dgm:t>
    </dgm:pt>
    <dgm:pt modelId="{B66194D4-AF8D-4CBB-B1A9-01C51FB13F74}">
      <dgm:prSet phldrT="[Text]"/>
      <dgm:spPr/>
      <dgm:t>
        <a:bodyPr/>
        <a:lstStyle/>
        <a:p>
          <a:r>
            <a:rPr lang="en-US"/>
            <a:t>Child Development </a:t>
          </a:r>
        </a:p>
      </dgm:t>
    </dgm:pt>
    <dgm:pt modelId="{ED2FFA8F-CEAF-48D1-A238-784E981C491D}" type="parTrans" cxnId="{D4D89BB3-F991-49BC-A905-619B987BDB0B}">
      <dgm:prSet/>
      <dgm:spPr/>
      <dgm:t>
        <a:bodyPr/>
        <a:lstStyle/>
        <a:p>
          <a:endParaRPr lang="en-US"/>
        </a:p>
      </dgm:t>
    </dgm:pt>
    <dgm:pt modelId="{CC3026D1-2FE9-40E1-87E7-E0737FCC332D}" type="sibTrans" cxnId="{D4D89BB3-F991-49BC-A905-619B987BDB0B}">
      <dgm:prSet/>
      <dgm:spPr/>
      <dgm:t>
        <a:bodyPr/>
        <a:lstStyle/>
        <a:p>
          <a:endParaRPr lang="en-US"/>
        </a:p>
      </dgm:t>
    </dgm:pt>
    <dgm:pt modelId="{9C699474-ACA0-4145-8070-0496CBA7A93C}" type="pres">
      <dgm:prSet presAssocID="{7AC31AC3-FFE1-44FA-84D1-6C73571AA87A}" presName="Name0" presStyleCnt="0">
        <dgm:presLayoutVars>
          <dgm:dir/>
          <dgm:resizeHandles val="exact"/>
        </dgm:presLayoutVars>
      </dgm:prSet>
      <dgm:spPr/>
    </dgm:pt>
    <dgm:pt modelId="{A56D89F2-4044-484D-8524-AE1320AAEB7B}" type="pres">
      <dgm:prSet presAssocID="{B3F505AE-B36B-4826-B676-E5796309D634}" presName="composite" presStyleCnt="0"/>
      <dgm:spPr/>
    </dgm:pt>
    <dgm:pt modelId="{2FFB73CD-1796-4985-9334-76B2E0BCAA73}" type="pres">
      <dgm:prSet presAssocID="{B3F505AE-B36B-4826-B676-E5796309D634}" presName="imagSh" presStyleLbl="bgImgPlace1" presStyleIdx="0" presStyleCnt="2" custLinFactNeighborX="379" custLinFactNeighborY="16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0C038BF-E19C-499B-A14C-7D7E8926703F}" type="pres">
      <dgm:prSet presAssocID="{B3F505AE-B36B-4826-B676-E5796309D634}" presName="txNode" presStyleLbl="node1" presStyleIdx="0" presStyleCnt="2" custScaleX="100000" custScaleY="100000" custLinFactNeighborX="4236" custLinFactNeighborY="20475">
        <dgm:presLayoutVars>
          <dgm:bulletEnabled val="1"/>
        </dgm:presLayoutVars>
      </dgm:prSet>
      <dgm:spPr/>
    </dgm:pt>
    <dgm:pt modelId="{7596AFAA-49A3-4F24-8500-38047D53C74A}" type="pres">
      <dgm:prSet presAssocID="{8C91B382-7409-4ED2-8B39-AA7B2A494892}" presName="sibTrans" presStyleLbl="sibTrans2D1" presStyleIdx="0" presStyleCnt="1" custScaleX="249513" custLinFactY="123225" custLinFactNeighborX="80641" custLinFactNeighborY="200000"/>
      <dgm:spPr/>
    </dgm:pt>
    <dgm:pt modelId="{82810E15-94CA-4112-BD01-67C6F7E5BC7D}" type="pres">
      <dgm:prSet presAssocID="{8C91B382-7409-4ED2-8B39-AA7B2A494892}" presName="connTx" presStyleLbl="sibTrans2D1" presStyleIdx="0" presStyleCnt="1"/>
      <dgm:spPr/>
    </dgm:pt>
    <dgm:pt modelId="{74DA7689-60B8-4F0A-8562-E0935FDC4C07}" type="pres">
      <dgm:prSet presAssocID="{B66194D4-AF8D-4CBB-B1A9-01C51FB13F74}" presName="composite" presStyleCnt="0"/>
      <dgm:spPr/>
    </dgm:pt>
    <dgm:pt modelId="{BEC19D60-A82E-4310-9365-AFBD83787452}" type="pres">
      <dgm:prSet presAssocID="{B66194D4-AF8D-4CBB-B1A9-01C51FB13F74}" presName="imagSh" presStyleLbl="b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dgm:spPr>
    </dgm:pt>
    <dgm:pt modelId="{AB5CBFE5-32C0-450C-A6F2-839A7F8AF83E}" type="pres">
      <dgm:prSet presAssocID="{B66194D4-AF8D-4CBB-B1A9-01C51FB13F74}" presName="txNode" presStyleLbl="node1" presStyleIdx="1" presStyleCnt="2" custLinFactNeighborX="-1412" custLinFactNeighborY="21182">
        <dgm:presLayoutVars>
          <dgm:bulletEnabled val="1"/>
        </dgm:presLayoutVars>
      </dgm:prSet>
      <dgm:spPr/>
    </dgm:pt>
  </dgm:ptLst>
  <dgm:cxnLst>
    <dgm:cxn modelId="{1CD3C82B-8C49-457A-8B86-2B39D77A58C1}" srcId="{7AC31AC3-FFE1-44FA-84D1-6C73571AA87A}" destId="{B3F505AE-B36B-4826-B676-E5796309D634}" srcOrd="0" destOrd="0" parTransId="{3DCA1DD8-6B39-423C-8548-A642E3F5AA52}" sibTransId="{8C91B382-7409-4ED2-8B39-AA7B2A494892}"/>
    <dgm:cxn modelId="{35AC0364-F55F-4FEC-A421-68674F763A51}" type="presOf" srcId="{B66194D4-AF8D-4CBB-B1A9-01C51FB13F74}" destId="{AB5CBFE5-32C0-450C-A6F2-839A7F8AF83E}" srcOrd="0" destOrd="0" presId="urn:microsoft.com/office/officeart/2005/8/layout/hProcess10"/>
    <dgm:cxn modelId="{C3FE9A44-C960-4424-91E8-A1ED61BC54AA}" type="presOf" srcId="{8C91B382-7409-4ED2-8B39-AA7B2A494892}" destId="{7596AFAA-49A3-4F24-8500-38047D53C74A}" srcOrd="0" destOrd="0" presId="urn:microsoft.com/office/officeart/2005/8/layout/hProcess10"/>
    <dgm:cxn modelId="{8E755691-A1F2-4E81-85B8-831AFA876617}" type="presOf" srcId="{7AC31AC3-FFE1-44FA-84D1-6C73571AA87A}" destId="{9C699474-ACA0-4145-8070-0496CBA7A93C}" srcOrd="0" destOrd="0" presId="urn:microsoft.com/office/officeart/2005/8/layout/hProcess10"/>
    <dgm:cxn modelId="{D4D89BB3-F991-49BC-A905-619B987BDB0B}" srcId="{7AC31AC3-FFE1-44FA-84D1-6C73571AA87A}" destId="{B66194D4-AF8D-4CBB-B1A9-01C51FB13F74}" srcOrd="1" destOrd="0" parTransId="{ED2FFA8F-CEAF-48D1-A238-784E981C491D}" sibTransId="{CC3026D1-2FE9-40E1-87E7-E0737FCC332D}"/>
    <dgm:cxn modelId="{AD49BFCD-3439-48FF-8428-B8FCD9C1D7B8}" type="presOf" srcId="{8C91B382-7409-4ED2-8B39-AA7B2A494892}" destId="{82810E15-94CA-4112-BD01-67C6F7E5BC7D}" srcOrd="1" destOrd="0" presId="urn:microsoft.com/office/officeart/2005/8/layout/hProcess10"/>
    <dgm:cxn modelId="{AB9E14F6-D851-4BCF-9E5E-58116613CF5E}" type="presOf" srcId="{B3F505AE-B36B-4826-B676-E5796309D634}" destId="{10C038BF-E19C-499B-A14C-7D7E8926703F}" srcOrd="0" destOrd="0" presId="urn:microsoft.com/office/officeart/2005/8/layout/hProcess10"/>
    <dgm:cxn modelId="{C4750A63-AEF3-4A9C-89E5-221671979FF9}" type="presParOf" srcId="{9C699474-ACA0-4145-8070-0496CBA7A93C}" destId="{A56D89F2-4044-484D-8524-AE1320AAEB7B}" srcOrd="0" destOrd="0" presId="urn:microsoft.com/office/officeart/2005/8/layout/hProcess10"/>
    <dgm:cxn modelId="{933351C6-6D2E-4869-8742-4F727461E0F1}" type="presParOf" srcId="{A56D89F2-4044-484D-8524-AE1320AAEB7B}" destId="{2FFB73CD-1796-4985-9334-76B2E0BCAA73}" srcOrd="0" destOrd="0" presId="urn:microsoft.com/office/officeart/2005/8/layout/hProcess10"/>
    <dgm:cxn modelId="{C5830490-58B4-4A24-A18A-D15F65493DDB}" type="presParOf" srcId="{A56D89F2-4044-484D-8524-AE1320AAEB7B}" destId="{10C038BF-E19C-499B-A14C-7D7E8926703F}" srcOrd="1" destOrd="0" presId="urn:microsoft.com/office/officeart/2005/8/layout/hProcess10"/>
    <dgm:cxn modelId="{2BACE982-7248-49B0-B11A-F3074F7353BD}" type="presParOf" srcId="{9C699474-ACA0-4145-8070-0496CBA7A93C}" destId="{7596AFAA-49A3-4F24-8500-38047D53C74A}" srcOrd="1" destOrd="0" presId="urn:microsoft.com/office/officeart/2005/8/layout/hProcess10"/>
    <dgm:cxn modelId="{0978E76E-C368-4CCD-BC79-328834195527}" type="presParOf" srcId="{7596AFAA-49A3-4F24-8500-38047D53C74A}" destId="{82810E15-94CA-4112-BD01-67C6F7E5BC7D}" srcOrd="0" destOrd="0" presId="urn:microsoft.com/office/officeart/2005/8/layout/hProcess10"/>
    <dgm:cxn modelId="{1303CA29-00DF-4608-B81E-92896EA31B44}" type="presParOf" srcId="{9C699474-ACA0-4145-8070-0496CBA7A93C}" destId="{74DA7689-60B8-4F0A-8562-E0935FDC4C07}" srcOrd="2" destOrd="0" presId="urn:microsoft.com/office/officeart/2005/8/layout/hProcess10"/>
    <dgm:cxn modelId="{5184F2BB-EBA9-4625-A170-83CFCA5054FC}" type="presParOf" srcId="{74DA7689-60B8-4F0A-8562-E0935FDC4C07}" destId="{BEC19D60-A82E-4310-9365-AFBD83787452}" srcOrd="0" destOrd="0" presId="urn:microsoft.com/office/officeart/2005/8/layout/hProcess10"/>
    <dgm:cxn modelId="{FF0FE6D0-EAAA-4CD0-8F69-0B5BFFA32FF6}" type="presParOf" srcId="{74DA7689-60B8-4F0A-8562-E0935FDC4C07}" destId="{AB5CBFE5-32C0-450C-A6F2-839A7F8AF83E}"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C31AC3-FFE1-44FA-84D1-6C73571AA87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3F505AE-B36B-4826-B676-E5796309D634}">
      <dgm:prSet phldrT="[Text]"/>
      <dgm:spPr/>
      <dgm:t>
        <a:bodyPr/>
        <a:lstStyle/>
        <a:p>
          <a:r>
            <a:rPr lang="en-US" dirty="0"/>
            <a:t>Effective Home Visiting &amp; Socialization</a:t>
          </a:r>
        </a:p>
      </dgm:t>
    </dgm:pt>
    <dgm:pt modelId="{3DCA1DD8-6B39-423C-8548-A642E3F5AA52}" type="parTrans" cxnId="{1CD3C82B-8C49-457A-8B86-2B39D77A58C1}">
      <dgm:prSet/>
      <dgm:spPr/>
      <dgm:t>
        <a:bodyPr/>
        <a:lstStyle/>
        <a:p>
          <a:endParaRPr lang="en-US"/>
        </a:p>
      </dgm:t>
    </dgm:pt>
    <dgm:pt modelId="{8C91B382-7409-4ED2-8B39-AA7B2A494892}" type="sibTrans" cxnId="{1CD3C82B-8C49-457A-8B86-2B39D77A58C1}">
      <dgm:prSet/>
      <dgm:spPr/>
      <dgm:t>
        <a:bodyPr/>
        <a:lstStyle/>
        <a:p>
          <a:endParaRPr lang="en-US"/>
        </a:p>
      </dgm:t>
    </dgm:pt>
    <dgm:pt modelId="{C6103B9D-8AEF-4389-850D-173A2DF3CB1E}">
      <dgm:prSet phldrT="[Text]"/>
      <dgm:spPr/>
      <dgm:t>
        <a:bodyPr/>
        <a:lstStyle/>
        <a:p>
          <a:r>
            <a:rPr lang="en-US" dirty="0"/>
            <a:t>Positive Parenting</a:t>
          </a:r>
        </a:p>
      </dgm:t>
    </dgm:pt>
    <dgm:pt modelId="{76E58A3D-EACA-4690-B7B4-0B3A79A2EC56}" type="parTrans" cxnId="{4DB18DC8-F646-4B8C-80C6-28D7B0DEFA03}">
      <dgm:prSet/>
      <dgm:spPr/>
      <dgm:t>
        <a:bodyPr/>
        <a:lstStyle/>
        <a:p>
          <a:endParaRPr lang="en-US"/>
        </a:p>
      </dgm:t>
    </dgm:pt>
    <dgm:pt modelId="{B11F20FB-B021-40BF-BCCE-38ED89C2E336}" type="sibTrans" cxnId="{4DB18DC8-F646-4B8C-80C6-28D7B0DEFA03}">
      <dgm:prSet/>
      <dgm:spPr/>
      <dgm:t>
        <a:bodyPr/>
        <a:lstStyle/>
        <a:p>
          <a:endParaRPr lang="en-US"/>
        </a:p>
      </dgm:t>
    </dgm:pt>
    <dgm:pt modelId="{B66194D4-AF8D-4CBB-B1A9-01C51FB13F74}">
      <dgm:prSet phldrT="[Text]"/>
      <dgm:spPr/>
      <dgm:t>
        <a:bodyPr/>
        <a:lstStyle/>
        <a:p>
          <a:r>
            <a:rPr lang="en-US"/>
            <a:t>Child Development </a:t>
          </a:r>
        </a:p>
      </dgm:t>
    </dgm:pt>
    <dgm:pt modelId="{ED2FFA8F-CEAF-48D1-A238-784E981C491D}" type="parTrans" cxnId="{D4D89BB3-F991-49BC-A905-619B987BDB0B}">
      <dgm:prSet/>
      <dgm:spPr/>
      <dgm:t>
        <a:bodyPr/>
        <a:lstStyle/>
        <a:p>
          <a:endParaRPr lang="en-US"/>
        </a:p>
      </dgm:t>
    </dgm:pt>
    <dgm:pt modelId="{CC3026D1-2FE9-40E1-87E7-E0737FCC332D}" type="sibTrans" cxnId="{D4D89BB3-F991-49BC-A905-619B987BDB0B}">
      <dgm:prSet/>
      <dgm:spPr/>
      <dgm:t>
        <a:bodyPr/>
        <a:lstStyle/>
        <a:p>
          <a:endParaRPr lang="en-US"/>
        </a:p>
      </dgm:t>
    </dgm:pt>
    <dgm:pt modelId="{9C699474-ACA0-4145-8070-0496CBA7A93C}" type="pres">
      <dgm:prSet presAssocID="{7AC31AC3-FFE1-44FA-84D1-6C73571AA87A}" presName="Name0" presStyleCnt="0">
        <dgm:presLayoutVars>
          <dgm:dir/>
          <dgm:resizeHandles val="exact"/>
        </dgm:presLayoutVars>
      </dgm:prSet>
      <dgm:spPr/>
    </dgm:pt>
    <dgm:pt modelId="{A56D89F2-4044-484D-8524-AE1320AAEB7B}" type="pres">
      <dgm:prSet presAssocID="{B3F505AE-B36B-4826-B676-E5796309D634}" presName="composite" presStyleCnt="0"/>
      <dgm:spPr/>
    </dgm:pt>
    <dgm:pt modelId="{2FFB73CD-1796-4985-9334-76B2E0BCAA73}" type="pres">
      <dgm:prSet presAssocID="{B3F505AE-B36B-4826-B676-E5796309D634}"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0C038BF-E19C-499B-A14C-7D7E8926703F}" type="pres">
      <dgm:prSet presAssocID="{B3F505AE-B36B-4826-B676-E5796309D634}" presName="txNode" presStyleLbl="node1" presStyleIdx="0" presStyleCnt="3" custLinFactNeighborX="4236" custLinFactNeighborY="20475">
        <dgm:presLayoutVars>
          <dgm:bulletEnabled val="1"/>
        </dgm:presLayoutVars>
      </dgm:prSet>
      <dgm:spPr/>
    </dgm:pt>
    <dgm:pt modelId="{7596AFAA-49A3-4F24-8500-38047D53C74A}" type="pres">
      <dgm:prSet presAssocID="{8C91B382-7409-4ED2-8B39-AA7B2A494892}" presName="sibTrans" presStyleLbl="sibTrans2D1" presStyleIdx="0" presStyleCnt="2" custScaleX="249513" custLinFactY="123225" custLinFactNeighborX="80641" custLinFactNeighborY="200000"/>
      <dgm:spPr/>
    </dgm:pt>
    <dgm:pt modelId="{82810E15-94CA-4112-BD01-67C6F7E5BC7D}" type="pres">
      <dgm:prSet presAssocID="{8C91B382-7409-4ED2-8B39-AA7B2A494892}" presName="connTx" presStyleLbl="sibTrans2D1" presStyleIdx="0" presStyleCnt="2"/>
      <dgm:spPr/>
    </dgm:pt>
    <dgm:pt modelId="{9987E319-615B-4783-86EC-196A20D20AF5}" type="pres">
      <dgm:prSet presAssocID="{C6103B9D-8AEF-4389-850D-173A2DF3CB1E}" presName="composite" presStyleCnt="0"/>
      <dgm:spPr/>
    </dgm:pt>
    <dgm:pt modelId="{710B3F46-DEA1-42AD-9E2C-087CC0282C7C}" type="pres">
      <dgm:prSet presAssocID="{C6103B9D-8AEF-4389-850D-173A2DF3CB1E}" presName="imagSh" presStyleLbl="bgImgPlace1" presStyleIdx="1" presStyleCnt="3" custScaleX="116196" custScaleY="10347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154985F-B4EF-4146-868E-338E4AF26BC1}" type="pres">
      <dgm:prSet presAssocID="{C6103B9D-8AEF-4389-850D-173A2DF3CB1E}" presName="txNode" presStyleLbl="node1" presStyleIdx="1" presStyleCnt="3" custLinFactNeighborX="-1412" custLinFactNeighborY="21888">
        <dgm:presLayoutVars>
          <dgm:bulletEnabled val="1"/>
        </dgm:presLayoutVars>
      </dgm:prSet>
      <dgm:spPr/>
    </dgm:pt>
    <dgm:pt modelId="{9224C0A7-E74C-4940-AE71-86C51CC7F0CD}" type="pres">
      <dgm:prSet presAssocID="{B11F20FB-B021-40BF-BCCE-38ED89C2E336}" presName="sibTrans" presStyleLbl="sibTrans2D1" presStyleIdx="1" presStyleCnt="2" custScaleX="274601" custLinFactY="140856" custLinFactNeighborX="43986" custLinFactNeighborY="200000"/>
      <dgm:spPr/>
    </dgm:pt>
    <dgm:pt modelId="{0C363742-1484-438C-993D-4086BC403B7F}" type="pres">
      <dgm:prSet presAssocID="{B11F20FB-B021-40BF-BCCE-38ED89C2E336}" presName="connTx" presStyleLbl="sibTrans2D1" presStyleIdx="1" presStyleCnt="2"/>
      <dgm:spPr/>
    </dgm:pt>
    <dgm:pt modelId="{74DA7689-60B8-4F0A-8562-E0935FDC4C07}" type="pres">
      <dgm:prSet presAssocID="{B66194D4-AF8D-4CBB-B1A9-01C51FB13F74}" presName="composite" presStyleCnt="0"/>
      <dgm:spPr/>
    </dgm:pt>
    <dgm:pt modelId="{BEC19D60-A82E-4310-9365-AFBD83787452}" type="pres">
      <dgm:prSet presAssocID="{B66194D4-AF8D-4CBB-B1A9-01C51FB13F74}" presName="imagSh" presStyleLbl="bgImgPlace1" presStyleIdx="2" presStyleCnt="3" custScaleX="110662" custScaleY="109414"/>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AB5CBFE5-32C0-450C-A6F2-839A7F8AF83E}" type="pres">
      <dgm:prSet presAssocID="{B66194D4-AF8D-4CBB-B1A9-01C51FB13F74}" presName="txNode" presStyleLbl="node1" presStyleIdx="2" presStyleCnt="3" custLinFactNeighborX="-1412" custLinFactNeighborY="21182">
        <dgm:presLayoutVars>
          <dgm:bulletEnabled val="1"/>
        </dgm:presLayoutVars>
      </dgm:prSet>
      <dgm:spPr/>
    </dgm:pt>
  </dgm:ptLst>
  <dgm:cxnLst>
    <dgm:cxn modelId="{5999F721-6718-48AF-BD83-6C5C5B987024}" type="presOf" srcId="{8C91B382-7409-4ED2-8B39-AA7B2A494892}" destId="{7596AFAA-49A3-4F24-8500-38047D53C74A}" srcOrd="0" destOrd="0" presId="urn:microsoft.com/office/officeart/2005/8/layout/hProcess10"/>
    <dgm:cxn modelId="{1CD3C82B-8C49-457A-8B86-2B39D77A58C1}" srcId="{7AC31AC3-FFE1-44FA-84D1-6C73571AA87A}" destId="{B3F505AE-B36B-4826-B676-E5796309D634}" srcOrd="0" destOrd="0" parTransId="{3DCA1DD8-6B39-423C-8548-A642E3F5AA52}" sibTransId="{8C91B382-7409-4ED2-8B39-AA7B2A494892}"/>
    <dgm:cxn modelId="{E5026362-2C56-4B9F-9ECA-77F1DB03319A}" type="presOf" srcId="{B3F505AE-B36B-4826-B676-E5796309D634}" destId="{10C038BF-E19C-499B-A14C-7D7E8926703F}" srcOrd="0" destOrd="0" presId="urn:microsoft.com/office/officeart/2005/8/layout/hProcess10"/>
    <dgm:cxn modelId="{381EDD59-4273-49A6-87ED-8D28660D3435}" type="presOf" srcId="{B11F20FB-B021-40BF-BCCE-38ED89C2E336}" destId="{0C363742-1484-438C-993D-4086BC403B7F}" srcOrd="1" destOrd="0" presId="urn:microsoft.com/office/officeart/2005/8/layout/hProcess10"/>
    <dgm:cxn modelId="{F019B18C-18D3-4D78-B093-3F15D2699395}" type="presOf" srcId="{C6103B9D-8AEF-4389-850D-173A2DF3CB1E}" destId="{1154985F-B4EF-4146-868E-338E4AF26BC1}" srcOrd="0" destOrd="0" presId="urn:microsoft.com/office/officeart/2005/8/layout/hProcess10"/>
    <dgm:cxn modelId="{E6B786AD-1C92-4240-BDF4-A2E069133EC9}" type="presOf" srcId="{7AC31AC3-FFE1-44FA-84D1-6C73571AA87A}" destId="{9C699474-ACA0-4145-8070-0496CBA7A93C}" srcOrd="0" destOrd="0" presId="urn:microsoft.com/office/officeart/2005/8/layout/hProcess10"/>
    <dgm:cxn modelId="{D4D89BB3-F991-49BC-A905-619B987BDB0B}" srcId="{7AC31AC3-FFE1-44FA-84D1-6C73571AA87A}" destId="{B66194D4-AF8D-4CBB-B1A9-01C51FB13F74}" srcOrd="2" destOrd="0" parTransId="{ED2FFA8F-CEAF-48D1-A238-784E981C491D}" sibTransId="{CC3026D1-2FE9-40E1-87E7-E0737FCC332D}"/>
    <dgm:cxn modelId="{4DB18DC8-F646-4B8C-80C6-28D7B0DEFA03}" srcId="{7AC31AC3-FFE1-44FA-84D1-6C73571AA87A}" destId="{C6103B9D-8AEF-4389-850D-173A2DF3CB1E}" srcOrd="1" destOrd="0" parTransId="{76E58A3D-EACA-4690-B7B4-0B3A79A2EC56}" sibTransId="{B11F20FB-B021-40BF-BCCE-38ED89C2E336}"/>
    <dgm:cxn modelId="{9175ECC8-A520-4732-B25F-113990FE3346}" type="presOf" srcId="{B11F20FB-B021-40BF-BCCE-38ED89C2E336}" destId="{9224C0A7-E74C-4940-AE71-86C51CC7F0CD}" srcOrd="0" destOrd="0" presId="urn:microsoft.com/office/officeart/2005/8/layout/hProcess10"/>
    <dgm:cxn modelId="{9759EBCE-6819-4F75-9970-E691FB0AB120}" type="presOf" srcId="{8C91B382-7409-4ED2-8B39-AA7B2A494892}" destId="{82810E15-94CA-4112-BD01-67C6F7E5BC7D}" srcOrd="1" destOrd="0" presId="urn:microsoft.com/office/officeart/2005/8/layout/hProcess10"/>
    <dgm:cxn modelId="{5EC5C7D2-ADE7-4839-8FC6-6C3ABDCEF64C}" type="presOf" srcId="{B66194D4-AF8D-4CBB-B1A9-01C51FB13F74}" destId="{AB5CBFE5-32C0-450C-A6F2-839A7F8AF83E}" srcOrd="0" destOrd="0" presId="urn:microsoft.com/office/officeart/2005/8/layout/hProcess10"/>
    <dgm:cxn modelId="{178FBC12-7B42-4404-A49F-47DC43EA4DA9}" type="presParOf" srcId="{9C699474-ACA0-4145-8070-0496CBA7A93C}" destId="{A56D89F2-4044-484D-8524-AE1320AAEB7B}" srcOrd="0" destOrd="0" presId="urn:microsoft.com/office/officeart/2005/8/layout/hProcess10"/>
    <dgm:cxn modelId="{6F2DFDED-4469-4461-ABF1-06365BA95692}" type="presParOf" srcId="{A56D89F2-4044-484D-8524-AE1320AAEB7B}" destId="{2FFB73CD-1796-4985-9334-76B2E0BCAA73}" srcOrd="0" destOrd="0" presId="urn:microsoft.com/office/officeart/2005/8/layout/hProcess10"/>
    <dgm:cxn modelId="{9AA8F017-78FD-4B92-92AF-63DC8E609624}" type="presParOf" srcId="{A56D89F2-4044-484D-8524-AE1320AAEB7B}" destId="{10C038BF-E19C-499B-A14C-7D7E8926703F}" srcOrd="1" destOrd="0" presId="urn:microsoft.com/office/officeart/2005/8/layout/hProcess10"/>
    <dgm:cxn modelId="{2BFF06DE-2E52-4459-AF3D-4B4073FB6E66}" type="presParOf" srcId="{9C699474-ACA0-4145-8070-0496CBA7A93C}" destId="{7596AFAA-49A3-4F24-8500-38047D53C74A}" srcOrd="1" destOrd="0" presId="urn:microsoft.com/office/officeart/2005/8/layout/hProcess10"/>
    <dgm:cxn modelId="{8CA3EC13-80BF-4E30-99AD-AE3F5697AB3D}" type="presParOf" srcId="{7596AFAA-49A3-4F24-8500-38047D53C74A}" destId="{82810E15-94CA-4112-BD01-67C6F7E5BC7D}" srcOrd="0" destOrd="0" presId="urn:microsoft.com/office/officeart/2005/8/layout/hProcess10"/>
    <dgm:cxn modelId="{12863C07-BB66-4C25-9FF7-3218C800341B}" type="presParOf" srcId="{9C699474-ACA0-4145-8070-0496CBA7A93C}" destId="{9987E319-615B-4783-86EC-196A20D20AF5}" srcOrd="2" destOrd="0" presId="urn:microsoft.com/office/officeart/2005/8/layout/hProcess10"/>
    <dgm:cxn modelId="{07141AC0-B427-44CE-86BB-D584E284B793}" type="presParOf" srcId="{9987E319-615B-4783-86EC-196A20D20AF5}" destId="{710B3F46-DEA1-42AD-9E2C-087CC0282C7C}" srcOrd="0" destOrd="0" presId="urn:microsoft.com/office/officeart/2005/8/layout/hProcess10"/>
    <dgm:cxn modelId="{D00BDE53-8885-41B4-9CFC-1EAD763E54AA}" type="presParOf" srcId="{9987E319-615B-4783-86EC-196A20D20AF5}" destId="{1154985F-B4EF-4146-868E-338E4AF26BC1}" srcOrd="1" destOrd="0" presId="urn:microsoft.com/office/officeart/2005/8/layout/hProcess10"/>
    <dgm:cxn modelId="{80F169A1-50F0-4A1F-80ED-805E042F07F2}" type="presParOf" srcId="{9C699474-ACA0-4145-8070-0496CBA7A93C}" destId="{9224C0A7-E74C-4940-AE71-86C51CC7F0CD}" srcOrd="3" destOrd="0" presId="urn:microsoft.com/office/officeart/2005/8/layout/hProcess10"/>
    <dgm:cxn modelId="{C746733C-E6E8-4BD0-B631-290EE2179B69}" type="presParOf" srcId="{9224C0A7-E74C-4940-AE71-86C51CC7F0CD}" destId="{0C363742-1484-438C-993D-4086BC403B7F}" srcOrd="0" destOrd="0" presId="urn:microsoft.com/office/officeart/2005/8/layout/hProcess10"/>
    <dgm:cxn modelId="{BED278AC-C4AB-435D-9372-DA4CB7B7C41F}" type="presParOf" srcId="{9C699474-ACA0-4145-8070-0496CBA7A93C}" destId="{74DA7689-60B8-4F0A-8562-E0935FDC4C07}" srcOrd="4" destOrd="0" presId="urn:microsoft.com/office/officeart/2005/8/layout/hProcess10"/>
    <dgm:cxn modelId="{1C47FA0C-1880-45F1-B3B0-5D3F5F37EA7B}" type="presParOf" srcId="{74DA7689-60B8-4F0A-8562-E0935FDC4C07}" destId="{BEC19D60-A82E-4310-9365-AFBD83787452}" srcOrd="0" destOrd="0" presId="urn:microsoft.com/office/officeart/2005/8/layout/hProcess10"/>
    <dgm:cxn modelId="{FB76E019-4250-416F-A423-A603C68B5059}" type="presParOf" srcId="{74DA7689-60B8-4F0A-8562-E0935FDC4C07}" destId="{AB5CBFE5-32C0-450C-A6F2-839A7F8AF83E}"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C31AC3-FFE1-44FA-84D1-6C73571AA87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3F505AE-B36B-4826-B676-E5796309D634}">
      <dgm:prSet phldrT="[Text]"/>
      <dgm:spPr/>
      <dgm:t>
        <a:bodyPr/>
        <a:lstStyle/>
        <a:p>
          <a:r>
            <a:rPr lang="en-US" dirty="0"/>
            <a:t>Effective Home Visiting</a:t>
          </a:r>
        </a:p>
      </dgm:t>
    </dgm:pt>
    <dgm:pt modelId="{3DCA1DD8-6B39-423C-8548-A642E3F5AA52}" type="parTrans" cxnId="{1CD3C82B-8C49-457A-8B86-2B39D77A58C1}">
      <dgm:prSet/>
      <dgm:spPr/>
      <dgm:t>
        <a:bodyPr/>
        <a:lstStyle/>
        <a:p>
          <a:endParaRPr lang="en-US"/>
        </a:p>
      </dgm:t>
    </dgm:pt>
    <dgm:pt modelId="{8C91B382-7409-4ED2-8B39-AA7B2A494892}" type="sibTrans" cxnId="{1CD3C82B-8C49-457A-8B86-2B39D77A58C1}">
      <dgm:prSet/>
      <dgm:spPr/>
      <dgm:t>
        <a:bodyPr/>
        <a:lstStyle/>
        <a:p>
          <a:endParaRPr lang="en-US"/>
        </a:p>
      </dgm:t>
    </dgm:pt>
    <dgm:pt modelId="{C6103B9D-8AEF-4389-850D-173A2DF3CB1E}">
      <dgm:prSet phldrT="[Text]"/>
      <dgm:spPr>
        <a:solidFill>
          <a:schemeClr val="accent4"/>
        </a:solidFill>
      </dgm:spPr>
      <dgm:t>
        <a:bodyPr/>
        <a:lstStyle/>
        <a:p>
          <a:r>
            <a:rPr lang="en-US" dirty="0"/>
            <a:t>Positive Parenting</a:t>
          </a:r>
        </a:p>
      </dgm:t>
    </dgm:pt>
    <dgm:pt modelId="{76E58A3D-EACA-4690-B7B4-0B3A79A2EC56}" type="parTrans" cxnId="{4DB18DC8-F646-4B8C-80C6-28D7B0DEFA03}">
      <dgm:prSet/>
      <dgm:spPr/>
      <dgm:t>
        <a:bodyPr/>
        <a:lstStyle/>
        <a:p>
          <a:endParaRPr lang="en-US"/>
        </a:p>
      </dgm:t>
    </dgm:pt>
    <dgm:pt modelId="{B11F20FB-B021-40BF-BCCE-38ED89C2E336}" type="sibTrans" cxnId="{4DB18DC8-F646-4B8C-80C6-28D7B0DEFA03}">
      <dgm:prSet/>
      <dgm:spPr/>
      <dgm:t>
        <a:bodyPr/>
        <a:lstStyle/>
        <a:p>
          <a:endParaRPr lang="en-US"/>
        </a:p>
      </dgm:t>
    </dgm:pt>
    <dgm:pt modelId="{B66194D4-AF8D-4CBB-B1A9-01C51FB13F74}">
      <dgm:prSet phldrT="[Text]"/>
      <dgm:spPr/>
      <dgm:t>
        <a:bodyPr/>
        <a:lstStyle/>
        <a:p>
          <a:r>
            <a:rPr lang="en-US"/>
            <a:t>Child Development </a:t>
          </a:r>
        </a:p>
      </dgm:t>
    </dgm:pt>
    <dgm:pt modelId="{ED2FFA8F-CEAF-48D1-A238-784E981C491D}" type="parTrans" cxnId="{D4D89BB3-F991-49BC-A905-619B987BDB0B}">
      <dgm:prSet/>
      <dgm:spPr/>
      <dgm:t>
        <a:bodyPr/>
        <a:lstStyle/>
        <a:p>
          <a:endParaRPr lang="en-US"/>
        </a:p>
      </dgm:t>
    </dgm:pt>
    <dgm:pt modelId="{CC3026D1-2FE9-40E1-87E7-E0737FCC332D}" type="sibTrans" cxnId="{D4D89BB3-F991-49BC-A905-619B987BDB0B}">
      <dgm:prSet/>
      <dgm:spPr/>
      <dgm:t>
        <a:bodyPr/>
        <a:lstStyle/>
        <a:p>
          <a:endParaRPr lang="en-US"/>
        </a:p>
      </dgm:t>
    </dgm:pt>
    <dgm:pt modelId="{9C699474-ACA0-4145-8070-0496CBA7A93C}" type="pres">
      <dgm:prSet presAssocID="{7AC31AC3-FFE1-44FA-84D1-6C73571AA87A}" presName="Name0" presStyleCnt="0">
        <dgm:presLayoutVars>
          <dgm:dir/>
          <dgm:resizeHandles val="exact"/>
        </dgm:presLayoutVars>
      </dgm:prSet>
      <dgm:spPr/>
    </dgm:pt>
    <dgm:pt modelId="{A56D89F2-4044-484D-8524-AE1320AAEB7B}" type="pres">
      <dgm:prSet presAssocID="{B3F505AE-B36B-4826-B676-E5796309D634}" presName="composite" presStyleCnt="0"/>
      <dgm:spPr/>
    </dgm:pt>
    <dgm:pt modelId="{2FFB73CD-1796-4985-9334-76B2E0BCAA73}" type="pres">
      <dgm:prSet presAssocID="{B3F505AE-B36B-4826-B676-E5796309D634}"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10C038BF-E19C-499B-A14C-7D7E8926703F}" type="pres">
      <dgm:prSet presAssocID="{B3F505AE-B36B-4826-B676-E5796309D634}" presName="txNode" presStyleLbl="node1" presStyleIdx="0" presStyleCnt="3" custLinFactNeighborX="4236" custLinFactNeighborY="20475">
        <dgm:presLayoutVars>
          <dgm:bulletEnabled val="1"/>
        </dgm:presLayoutVars>
      </dgm:prSet>
      <dgm:spPr/>
    </dgm:pt>
    <dgm:pt modelId="{7596AFAA-49A3-4F24-8500-38047D53C74A}" type="pres">
      <dgm:prSet presAssocID="{8C91B382-7409-4ED2-8B39-AA7B2A494892}" presName="sibTrans" presStyleLbl="sibTrans2D1" presStyleIdx="0" presStyleCnt="2" custScaleX="249513" custLinFactY="123225" custLinFactNeighborX="80641" custLinFactNeighborY="200000"/>
      <dgm:spPr/>
    </dgm:pt>
    <dgm:pt modelId="{82810E15-94CA-4112-BD01-67C6F7E5BC7D}" type="pres">
      <dgm:prSet presAssocID="{8C91B382-7409-4ED2-8B39-AA7B2A494892}" presName="connTx" presStyleLbl="sibTrans2D1" presStyleIdx="0" presStyleCnt="2"/>
      <dgm:spPr/>
    </dgm:pt>
    <dgm:pt modelId="{9987E319-615B-4783-86EC-196A20D20AF5}" type="pres">
      <dgm:prSet presAssocID="{C6103B9D-8AEF-4389-850D-173A2DF3CB1E}" presName="composite" presStyleCnt="0"/>
      <dgm:spPr/>
    </dgm:pt>
    <dgm:pt modelId="{710B3F46-DEA1-42AD-9E2C-087CC0282C7C}" type="pres">
      <dgm:prSet presAssocID="{C6103B9D-8AEF-4389-850D-173A2DF3CB1E}" presName="imagSh" presStyleLbl="bgImgPlace1" presStyleIdx="1" presStyleCnt="3" custScaleX="116196" custScaleY="103474"/>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154985F-B4EF-4146-868E-338E4AF26BC1}" type="pres">
      <dgm:prSet presAssocID="{C6103B9D-8AEF-4389-850D-173A2DF3CB1E}" presName="txNode" presStyleLbl="node1" presStyleIdx="1" presStyleCnt="3" custLinFactNeighborX="-1412" custLinFactNeighborY="21888">
        <dgm:presLayoutVars>
          <dgm:bulletEnabled val="1"/>
        </dgm:presLayoutVars>
      </dgm:prSet>
      <dgm:spPr/>
    </dgm:pt>
    <dgm:pt modelId="{9224C0A7-E74C-4940-AE71-86C51CC7F0CD}" type="pres">
      <dgm:prSet presAssocID="{B11F20FB-B021-40BF-BCCE-38ED89C2E336}" presName="sibTrans" presStyleLbl="sibTrans2D1" presStyleIdx="1" presStyleCnt="2" custScaleX="274601" custLinFactY="140856" custLinFactNeighborX="43986" custLinFactNeighborY="200000"/>
      <dgm:spPr/>
    </dgm:pt>
    <dgm:pt modelId="{0C363742-1484-438C-993D-4086BC403B7F}" type="pres">
      <dgm:prSet presAssocID="{B11F20FB-B021-40BF-BCCE-38ED89C2E336}" presName="connTx" presStyleLbl="sibTrans2D1" presStyleIdx="1" presStyleCnt="2"/>
      <dgm:spPr/>
    </dgm:pt>
    <dgm:pt modelId="{74DA7689-60B8-4F0A-8562-E0935FDC4C07}" type="pres">
      <dgm:prSet presAssocID="{B66194D4-AF8D-4CBB-B1A9-01C51FB13F74}" presName="composite" presStyleCnt="0"/>
      <dgm:spPr/>
    </dgm:pt>
    <dgm:pt modelId="{BEC19D60-A82E-4310-9365-AFBD83787452}" type="pres">
      <dgm:prSet presAssocID="{B66194D4-AF8D-4CBB-B1A9-01C51FB13F74}" presName="imagSh" presStyleLbl="bgImgPlace1" presStyleIdx="2" presStyleCnt="3" custScaleX="110662" custScaleY="109414"/>
      <dgm:spPr>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dgm:spPr>
    </dgm:pt>
    <dgm:pt modelId="{AB5CBFE5-32C0-450C-A6F2-839A7F8AF83E}" type="pres">
      <dgm:prSet presAssocID="{B66194D4-AF8D-4CBB-B1A9-01C51FB13F74}" presName="txNode" presStyleLbl="node1" presStyleIdx="2" presStyleCnt="3" custLinFactNeighborX="-1412" custLinFactNeighborY="21182">
        <dgm:presLayoutVars>
          <dgm:bulletEnabled val="1"/>
        </dgm:presLayoutVars>
      </dgm:prSet>
      <dgm:spPr/>
    </dgm:pt>
  </dgm:ptLst>
  <dgm:cxnLst>
    <dgm:cxn modelId="{AC73B225-1C83-4B05-8BA6-4EADD319EC74}" type="presOf" srcId="{C6103B9D-8AEF-4389-850D-173A2DF3CB1E}" destId="{1154985F-B4EF-4146-868E-338E4AF26BC1}" srcOrd="0" destOrd="0" presId="urn:microsoft.com/office/officeart/2005/8/layout/hProcess10"/>
    <dgm:cxn modelId="{1CD3C82B-8C49-457A-8B86-2B39D77A58C1}" srcId="{7AC31AC3-FFE1-44FA-84D1-6C73571AA87A}" destId="{B3F505AE-B36B-4826-B676-E5796309D634}" srcOrd="0" destOrd="0" parTransId="{3DCA1DD8-6B39-423C-8548-A642E3F5AA52}" sibTransId="{8C91B382-7409-4ED2-8B39-AA7B2A494892}"/>
    <dgm:cxn modelId="{E69A0C2D-D3AE-47CF-BF58-D567BB1AAB4F}" type="presOf" srcId="{8C91B382-7409-4ED2-8B39-AA7B2A494892}" destId="{82810E15-94CA-4112-BD01-67C6F7E5BC7D}" srcOrd="1" destOrd="0" presId="urn:microsoft.com/office/officeart/2005/8/layout/hProcess10"/>
    <dgm:cxn modelId="{4C22B765-1479-4C28-8B63-9B1033CE6ED6}" type="presOf" srcId="{7AC31AC3-FFE1-44FA-84D1-6C73571AA87A}" destId="{9C699474-ACA0-4145-8070-0496CBA7A93C}" srcOrd="0" destOrd="0" presId="urn:microsoft.com/office/officeart/2005/8/layout/hProcess10"/>
    <dgm:cxn modelId="{DC0D2154-35AF-497D-9E51-2117571A7031}" type="presOf" srcId="{B3F505AE-B36B-4826-B676-E5796309D634}" destId="{10C038BF-E19C-499B-A14C-7D7E8926703F}" srcOrd="0" destOrd="0" presId="urn:microsoft.com/office/officeart/2005/8/layout/hProcess10"/>
    <dgm:cxn modelId="{5D3CF090-F8D0-4DBC-B214-B814C9AAB72E}" type="presOf" srcId="{B66194D4-AF8D-4CBB-B1A9-01C51FB13F74}" destId="{AB5CBFE5-32C0-450C-A6F2-839A7F8AF83E}" srcOrd="0" destOrd="0" presId="urn:microsoft.com/office/officeart/2005/8/layout/hProcess10"/>
    <dgm:cxn modelId="{2A14A494-5313-40A8-A6BE-F1BE915F5351}" type="presOf" srcId="{B11F20FB-B021-40BF-BCCE-38ED89C2E336}" destId="{0C363742-1484-438C-993D-4086BC403B7F}" srcOrd="1" destOrd="0" presId="urn:microsoft.com/office/officeart/2005/8/layout/hProcess10"/>
    <dgm:cxn modelId="{2D1710A4-E1BC-4E0D-B7C5-5200BCBD1B91}" type="presOf" srcId="{B11F20FB-B021-40BF-BCCE-38ED89C2E336}" destId="{9224C0A7-E74C-4940-AE71-86C51CC7F0CD}" srcOrd="0" destOrd="0" presId="urn:microsoft.com/office/officeart/2005/8/layout/hProcess10"/>
    <dgm:cxn modelId="{D4D89BB3-F991-49BC-A905-619B987BDB0B}" srcId="{7AC31AC3-FFE1-44FA-84D1-6C73571AA87A}" destId="{B66194D4-AF8D-4CBB-B1A9-01C51FB13F74}" srcOrd="2" destOrd="0" parTransId="{ED2FFA8F-CEAF-48D1-A238-784E981C491D}" sibTransId="{CC3026D1-2FE9-40E1-87E7-E0737FCC332D}"/>
    <dgm:cxn modelId="{1B1723C1-3874-4E19-BAEA-6F1BD14C2EE9}" type="presOf" srcId="{8C91B382-7409-4ED2-8B39-AA7B2A494892}" destId="{7596AFAA-49A3-4F24-8500-38047D53C74A}" srcOrd="0" destOrd="0" presId="urn:microsoft.com/office/officeart/2005/8/layout/hProcess10"/>
    <dgm:cxn modelId="{4DB18DC8-F646-4B8C-80C6-28D7B0DEFA03}" srcId="{7AC31AC3-FFE1-44FA-84D1-6C73571AA87A}" destId="{C6103B9D-8AEF-4389-850D-173A2DF3CB1E}" srcOrd="1" destOrd="0" parTransId="{76E58A3D-EACA-4690-B7B4-0B3A79A2EC56}" sibTransId="{B11F20FB-B021-40BF-BCCE-38ED89C2E336}"/>
    <dgm:cxn modelId="{8E703A41-F0E4-47AB-846B-C26BEA77D4EC}" type="presParOf" srcId="{9C699474-ACA0-4145-8070-0496CBA7A93C}" destId="{A56D89F2-4044-484D-8524-AE1320AAEB7B}" srcOrd="0" destOrd="0" presId="urn:microsoft.com/office/officeart/2005/8/layout/hProcess10"/>
    <dgm:cxn modelId="{CC47508D-61CB-442A-9936-BBB7AB923959}" type="presParOf" srcId="{A56D89F2-4044-484D-8524-AE1320AAEB7B}" destId="{2FFB73CD-1796-4985-9334-76B2E0BCAA73}" srcOrd="0" destOrd="0" presId="urn:microsoft.com/office/officeart/2005/8/layout/hProcess10"/>
    <dgm:cxn modelId="{17F4AD2F-06D0-4CF1-9C87-9B9CD6E2E5CA}" type="presParOf" srcId="{A56D89F2-4044-484D-8524-AE1320AAEB7B}" destId="{10C038BF-E19C-499B-A14C-7D7E8926703F}" srcOrd="1" destOrd="0" presId="urn:microsoft.com/office/officeart/2005/8/layout/hProcess10"/>
    <dgm:cxn modelId="{A02822DE-C2CE-4BF8-B844-9FC661733583}" type="presParOf" srcId="{9C699474-ACA0-4145-8070-0496CBA7A93C}" destId="{7596AFAA-49A3-4F24-8500-38047D53C74A}" srcOrd="1" destOrd="0" presId="urn:microsoft.com/office/officeart/2005/8/layout/hProcess10"/>
    <dgm:cxn modelId="{184403BF-B255-4C94-AB2E-8A54ECD4B56D}" type="presParOf" srcId="{7596AFAA-49A3-4F24-8500-38047D53C74A}" destId="{82810E15-94CA-4112-BD01-67C6F7E5BC7D}" srcOrd="0" destOrd="0" presId="urn:microsoft.com/office/officeart/2005/8/layout/hProcess10"/>
    <dgm:cxn modelId="{2A632E79-716C-4428-8EF1-2D11BCA1F6C5}" type="presParOf" srcId="{9C699474-ACA0-4145-8070-0496CBA7A93C}" destId="{9987E319-615B-4783-86EC-196A20D20AF5}" srcOrd="2" destOrd="0" presId="urn:microsoft.com/office/officeart/2005/8/layout/hProcess10"/>
    <dgm:cxn modelId="{07D0FA97-F575-4AC0-BBDF-88DAC2522C0C}" type="presParOf" srcId="{9987E319-615B-4783-86EC-196A20D20AF5}" destId="{710B3F46-DEA1-42AD-9E2C-087CC0282C7C}" srcOrd="0" destOrd="0" presId="urn:microsoft.com/office/officeart/2005/8/layout/hProcess10"/>
    <dgm:cxn modelId="{40CF509E-F5B1-4DD7-BAD5-0C41CCF81EC8}" type="presParOf" srcId="{9987E319-615B-4783-86EC-196A20D20AF5}" destId="{1154985F-B4EF-4146-868E-338E4AF26BC1}" srcOrd="1" destOrd="0" presId="urn:microsoft.com/office/officeart/2005/8/layout/hProcess10"/>
    <dgm:cxn modelId="{924D2709-E31D-49A9-B651-DC03F21752AA}" type="presParOf" srcId="{9C699474-ACA0-4145-8070-0496CBA7A93C}" destId="{9224C0A7-E74C-4940-AE71-86C51CC7F0CD}" srcOrd="3" destOrd="0" presId="urn:microsoft.com/office/officeart/2005/8/layout/hProcess10"/>
    <dgm:cxn modelId="{734A2FF3-E9C1-468A-801B-87BF5B105937}" type="presParOf" srcId="{9224C0A7-E74C-4940-AE71-86C51CC7F0CD}" destId="{0C363742-1484-438C-993D-4086BC403B7F}" srcOrd="0" destOrd="0" presId="urn:microsoft.com/office/officeart/2005/8/layout/hProcess10"/>
    <dgm:cxn modelId="{43A9A805-3FA4-4082-B617-869ACBC73A05}" type="presParOf" srcId="{9C699474-ACA0-4145-8070-0496CBA7A93C}" destId="{74DA7689-60B8-4F0A-8562-E0935FDC4C07}" srcOrd="4" destOrd="0" presId="urn:microsoft.com/office/officeart/2005/8/layout/hProcess10"/>
    <dgm:cxn modelId="{B926D893-AD78-4378-8BF5-9C05D096932B}" type="presParOf" srcId="{74DA7689-60B8-4F0A-8562-E0935FDC4C07}" destId="{BEC19D60-A82E-4310-9365-AFBD83787452}" srcOrd="0" destOrd="0" presId="urn:microsoft.com/office/officeart/2005/8/layout/hProcess10"/>
    <dgm:cxn modelId="{7C9E5C50-DA81-4323-BF38-1E2B90B643B9}" type="presParOf" srcId="{74DA7689-60B8-4F0A-8562-E0935FDC4C07}" destId="{AB5CBFE5-32C0-450C-A6F2-839A7F8AF83E}"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73CD-1796-4985-9334-76B2E0BCAA73}">
      <dsp:nvSpPr>
        <dsp:cNvPr id="0" name=""/>
        <dsp:cNvSpPr/>
      </dsp:nvSpPr>
      <dsp:spPr>
        <a:xfrm>
          <a:off x="14444" y="117360"/>
          <a:ext cx="2939386" cy="293938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038BF-E19C-499B-A14C-7D7E8926703F}">
      <dsp:nvSpPr>
        <dsp:cNvPr id="0" name=""/>
        <dsp:cNvSpPr/>
      </dsp:nvSpPr>
      <dsp:spPr>
        <a:xfrm>
          <a:off x="606321" y="1988711"/>
          <a:ext cx="2939386" cy="2939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Effective Teaching  Practices</a:t>
          </a:r>
        </a:p>
      </dsp:txBody>
      <dsp:txXfrm>
        <a:off x="692413" y="2074803"/>
        <a:ext cx="2767202" cy="2767202"/>
      </dsp:txXfrm>
    </dsp:sp>
    <dsp:sp modelId="{7596AFAA-49A3-4F24-8500-38047D53C74A}">
      <dsp:nvSpPr>
        <dsp:cNvPr id="0" name=""/>
        <dsp:cNvSpPr/>
      </dsp:nvSpPr>
      <dsp:spPr>
        <a:xfrm rot="21596355">
          <a:off x="3549211" y="3514371"/>
          <a:ext cx="1402991" cy="7062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549211" y="3655742"/>
        <a:ext cx="1191103" cy="423775"/>
      </dsp:txXfrm>
    </dsp:sp>
    <dsp:sp modelId="{BEC19D60-A82E-4310-9365-AFBD83787452}">
      <dsp:nvSpPr>
        <dsp:cNvPr id="0" name=""/>
        <dsp:cNvSpPr/>
      </dsp:nvSpPr>
      <dsp:spPr>
        <a:xfrm>
          <a:off x="4560379" y="112539"/>
          <a:ext cx="2939386" cy="293938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CBFE5-32C0-450C-A6F2-839A7F8AF83E}">
      <dsp:nvSpPr>
        <dsp:cNvPr id="0" name=""/>
        <dsp:cNvSpPr/>
      </dsp:nvSpPr>
      <dsp:spPr>
        <a:xfrm>
          <a:off x="4997380" y="1988711"/>
          <a:ext cx="2939386" cy="29393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Child Development </a:t>
          </a:r>
        </a:p>
      </dsp:txBody>
      <dsp:txXfrm>
        <a:off x="5083472" y="2074803"/>
        <a:ext cx="2767202" cy="2767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73CD-1796-4985-9334-76B2E0BCAA73}">
      <dsp:nvSpPr>
        <dsp:cNvPr id="0" name=""/>
        <dsp:cNvSpPr/>
      </dsp:nvSpPr>
      <dsp:spPr>
        <a:xfrm>
          <a:off x="3749" y="1232132"/>
          <a:ext cx="1846500" cy="1846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038BF-E19C-499B-A14C-7D7E8926703F}">
      <dsp:nvSpPr>
        <dsp:cNvPr id="0" name=""/>
        <dsp:cNvSpPr/>
      </dsp:nvSpPr>
      <dsp:spPr>
        <a:xfrm>
          <a:off x="382560" y="2718104"/>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Effective Home Visiting &amp; Socialization</a:t>
          </a:r>
        </a:p>
      </dsp:txBody>
      <dsp:txXfrm>
        <a:off x="436642" y="2772186"/>
        <a:ext cx="1738336" cy="1738336"/>
      </dsp:txXfrm>
    </dsp:sp>
    <dsp:sp modelId="{7596AFAA-49A3-4F24-8500-38047D53C74A}">
      <dsp:nvSpPr>
        <dsp:cNvPr id="0" name=""/>
        <dsp:cNvSpPr/>
      </dsp:nvSpPr>
      <dsp:spPr>
        <a:xfrm rot="18302">
          <a:off x="2226854" y="3375406"/>
          <a:ext cx="887472"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26855" y="3463790"/>
        <a:ext cx="754366" cy="266212"/>
      </dsp:txXfrm>
    </dsp:sp>
    <dsp:sp modelId="{710B3F46-DEA1-42AD-9E2C-087CC0282C7C}">
      <dsp:nvSpPr>
        <dsp:cNvPr id="0" name=""/>
        <dsp:cNvSpPr/>
      </dsp:nvSpPr>
      <dsp:spPr>
        <a:xfrm>
          <a:off x="2866469" y="1216096"/>
          <a:ext cx="2145559" cy="19106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4985F-B4EF-4146-868E-338E4AF26BC1}">
      <dsp:nvSpPr>
        <dsp:cNvPr id="0" name=""/>
        <dsp:cNvSpPr/>
      </dsp:nvSpPr>
      <dsp:spPr>
        <a:xfrm>
          <a:off x="3290519" y="2760232"/>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Positive Parenting</a:t>
          </a:r>
        </a:p>
      </dsp:txBody>
      <dsp:txXfrm>
        <a:off x="3344601" y="2814314"/>
        <a:ext cx="1738336" cy="1738336"/>
      </dsp:txXfrm>
    </dsp:sp>
    <dsp:sp modelId="{9224C0A7-E74C-4940-AE71-86C51CC7F0CD}">
      <dsp:nvSpPr>
        <dsp:cNvPr id="0" name=""/>
        <dsp:cNvSpPr/>
      </dsp:nvSpPr>
      <dsp:spPr>
        <a:xfrm rot="31833">
          <a:off x="5183968" y="3476061"/>
          <a:ext cx="833014"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183971" y="3564183"/>
        <a:ext cx="699908" cy="266212"/>
      </dsp:txXfrm>
    </dsp:sp>
    <dsp:sp modelId="{BEC19D60-A82E-4310-9365-AFBD83787452}">
      <dsp:nvSpPr>
        <dsp:cNvPr id="0" name=""/>
        <dsp:cNvSpPr/>
      </dsp:nvSpPr>
      <dsp:spPr>
        <a:xfrm>
          <a:off x="5878719" y="1188675"/>
          <a:ext cx="2043374" cy="2020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CBFE5-32C0-450C-A6F2-839A7F8AF83E}">
      <dsp:nvSpPr>
        <dsp:cNvPr id="0" name=""/>
        <dsp:cNvSpPr/>
      </dsp:nvSpPr>
      <dsp:spPr>
        <a:xfrm>
          <a:off x="6251677" y="2774616"/>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Child Development </a:t>
          </a:r>
        </a:p>
      </dsp:txBody>
      <dsp:txXfrm>
        <a:off x="6305759" y="2828698"/>
        <a:ext cx="1738336" cy="17383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B73CD-1796-4985-9334-76B2E0BCAA73}">
      <dsp:nvSpPr>
        <dsp:cNvPr id="0" name=""/>
        <dsp:cNvSpPr/>
      </dsp:nvSpPr>
      <dsp:spPr>
        <a:xfrm>
          <a:off x="3749" y="1232132"/>
          <a:ext cx="1846500" cy="18465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C038BF-E19C-499B-A14C-7D7E8926703F}">
      <dsp:nvSpPr>
        <dsp:cNvPr id="0" name=""/>
        <dsp:cNvSpPr/>
      </dsp:nvSpPr>
      <dsp:spPr>
        <a:xfrm>
          <a:off x="382560" y="2718104"/>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Effective Home Visiting</a:t>
          </a:r>
        </a:p>
      </dsp:txBody>
      <dsp:txXfrm>
        <a:off x="436642" y="2772186"/>
        <a:ext cx="1738336" cy="1738336"/>
      </dsp:txXfrm>
    </dsp:sp>
    <dsp:sp modelId="{7596AFAA-49A3-4F24-8500-38047D53C74A}">
      <dsp:nvSpPr>
        <dsp:cNvPr id="0" name=""/>
        <dsp:cNvSpPr/>
      </dsp:nvSpPr>
      <dsp:spPr>
        <a:xfrm rot="18302">
          <a:off x="2226854" y="3375406"/>
          <a:ext cx="887472"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26855" y="3463790"/>
        <a:ext cx="754366" cy="266212"/>
      </dsp:txXfrm>
    </dsp:sp>
    <dsp:sp modelId="{710B3F46-DEA1-42AD-9E2C-087CC0282C7C}">
      <dsp:nvSpPr>
        <dsp:cNvPr id="0" name=""/>
        <dsp:cNvSpPr/>
      </dsp:nvSpPr>
      <dsp:spPr>
        <a:xfrm>
          <a:off x="2866469" y="1216096"/>
          <a:ext cx="2145559" cy="191064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54985F-B4EF-4146-868E-338E4AF26BC1}">
      <dsp:nvSpPr>
        <dsp:cNvPr id="0" name=""/>
        <dsp:cNvSpPr/>
      </dsp:nvSpPr>
      <dsp:spPr>
        <a:xfrm>
          <a:off x="3290519" y="2760232"/>
          <a:ext cx="1846500" cy="1846500"/>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Positive Parenting</a:t>
          </a:r>
        </a:p>
      </dsp:txBody>
      <dsp:txXfrm>
        <a:off x="3344601" y="2814314"/>
        <a:ext cx="1738336" cy="1738336"/>
      </dsp:txXfrm>
    </dsp:sp>
    <dsp:sp modelId="{9224C0A7-E74C-4940-AE71-86C51CC7F0CD}">
      <dsp:nvSpPr>
        <dsp:cNvPr id="0" name=""/>
        <dsp:cNvSpPr/>
      </dsp:nvSpPr>
      <dsp:spPr>
        <a:xfrm rot="31833">
          <a:off x="5183968" y="3476061"/>
          <a:ext cx="833014" cy="44368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83971" y="3564183"/>
        <a:ext cx="699908" cy="266212"/>
      </dsp:txXfrm>
    </dsp:sp>
    <dsp:sp modelId="{BEC19D60-A82E-4310-9365-AFBD83787452}">
      <dsp:nvSpPr>
        <dsp:cNvPr id="0" name=""/>
        <dsp:cNvSpPr/>
      </dsp:nvSpPr>
      <dsp:spPr>
        <a:xfrm>
          <a:off x="5878719" y="1188675"/>
          <a:ext cx="2043374" cy="20203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5CBFE5-32C0-450C-A6F2-839A7F8AF83E}">
      <dsp:nvSpPr>
        <dsp:cNvPr id="0" name=""/>
        <dsp:cNvSpPr/>
      </dsp:nvSpPr>
      <dsp:spPr>
        <a:xfrm>
          <a:off x="6251677" y="2774616"/>
          <a:ext cx="1846500" cy="18465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Child Development </a:t>
          </a:r>
        </a:p>
      </dsp:txBody>
      <dsp:txXfrm>
        <a:off x="6305759" y="2828698"/>
        <a:ext cx="1738336" cy="17383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31CD03-2DA5-481D-92A7-94925414C69D}" type="datetimeFigureOut">
              <a:rPr lang="en-US" smtClean="0"/>
              <a:t>4/15/2020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25352-8BDA-47C5-8F74-CBF9016B770D}" type="slidenum">
              <a:rPr lang="en-US" smtClean="0"/>
              <a:t>‹#›</a:t>
            </a:fld>
            <a:endParaRPr lang="en-US"/>
          </a:p>
        </p:txBody>
      </p:sp>
    </p:spTree>
    <p:extLst>
      <p:ext uri="{BB962C8B-B14F-4D97-AF65-F5344CB8AC3E}">
        <p14:creationId xmlns:p14="http://schemas.microsoft.com/office/powerpoint/2010/main" val="414071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E25352-8BDA-47C5-8F74-CBF9016B770D}" type="slidenum">
              <a:rPr lang="en-US" smtClean="0"/>
              <a:t>1</a:t>
            </a:fld>
            <a:endParaRPr lang="en-US"/>
          </a:p>
        </p:txBody>
      </p:sp>
    </p:spTree>
    <p:extLst>
      <p:ext uri="{BB962C8B-B14F-4D97-AF65-F5344CB8AC3E}">
        <p14:creationId xmlns:p14="http://schemas.microsoft.com/office/powerpoint/2010/main" val="1876315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indent="-171450">
              <a:buFont typeface="Arial"/>
              <a:buChar char="•"/>
            </a:pPr>
            <a:endParaRPr lang="en-US" baseline="0" dirty="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3AFF6CDF-794E-4427-A88F-D37E84A406B0}" type="slidenum">
              <a:rPr lang="en-US" smtClean="0"/>
              <a:t>10</a:t>
            </a:fld>
            <a:endParaRPr lang="en-US"/>
          </a:p>
        </p:txBody>
      </p:sp>
    </p:spTree>
    <p:extLst>
      <p:ext uri="{BB962C8B-B14F-4D97-AF65-F5344CB8AC3E}">
        <p14:creationId xmlns:p14="http://schemas.microsoft.com/office/powerpoint/2010/main" val="300261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1" baseline="0" dirty="0"/>
          </a:p>
        </p:txBody>
      </p:sp>
      <p:sp>
        <p:nvSpPr>
          <p:cNvPr id="4" name="Slide Number Placeholder 3"/>
          <p:cNvSpPr>
            <a:spLocks noGrp="1"/>
          </p:cNvSpPr>
          <p:nvPr>
            <p:ph type="sldNum" sz="quarter" idx="10"/>
          </p:nvPr>
        </p:nvSpPr>
        <p:spPr/>
        <p:txBody>
          <a:bodyPr/>
          <a:lstStyle/>
          <a:p>
            <a:fld id="{3AFF6CDF-794E-4427-A88F-D37E84A406B0}" type="slidenum">
              <a:rPr lang="en-US" smtClean="0"/>
              <a:t>11</a:t>
            </a:fld>
            <a:endParaRPr lang="en-US"/>
          </a:p>
        </p:txBody>
      </p:sp>
    </p:spTree>
    <p:extLst>
      <p:ext uri="{BB962C8B-B14F-4D97-AF65-F5344CB8AC3E}">
        <p14:creationId xmlns:p14="http://schemas.microsoft.com/office/powerpoint/2010/main" val="957139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F6CDF-794E-4427-A88F-D37E84A406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1385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FF6CDF-794E-4427-A88F-D37E84A406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764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 2</a:t>
            </a:r>
            <a:endParaRPr lang="en-US" dirty="0"/>
          </a:p>
        </p:txBody>
      </p:sp>
      <p:sp>
        <p:nvSpPr>
          <p:cNvPr id="4" name="Slide Number Placeholder 3"/>
          <p:cNvSpPr>
            <a:spLocks noGrp="1"/>
          </p:cNvSpPr>
          <p:nvPr>
            <p:ph type="sldNum" sz="quarter" idx="5"/>
          </p:nvPr>
        </p:nvSpPr>
        <p:spPr/>
        <p:txBody>
          <a:bodyPr/>
          <a:lstStyle/>
          <a:p>
            <a:fld id="{C0D8B3F3-D4B9-47C0-8095-EC3F44BF0F1E}" type="slidenum">
              <a:rPr lang="en-US" smtClean="0"/>
              <a:t>3</a:t>
            </a:fld>
            <a:endParaRPr lang="en-US"/>
          </a:p>
        </p:txBody>
      </p:sp>
    </p:spTree>
    <p:extLst>
      <p:ext uri="{BB962C8B-B14F-4D97-AF65-F5344CB8AC3E}">
        <p14:creationId xmlns:p14="http://schemas.microsoft.com/office/powerpoint/2010/main" val="2886823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 4</a:t>
            </a:r>
            <a:endParaRPr lang="en-US" dirty="0"/>
          </a:p>
        </p:txBody>
      </p:sp>
      <p:sp>
        <p:nvSpPr>
          <p:cNvPr id="4" name="Slide Number Placeholder 3"/>
          <p:cNvSpPr>
            <a:spLocks noGrp="1"/>
          </p:cNvSpPr>
          <p:nvPr>
            <p:ph type="sldNum" sz="quarter" idx="5"/>
          </p:nvPr>
        </p:nvSpPr>
        <p:spPr/>
        <p:txBody>
          <a:bodyPr/>
          <a:lstStyle/>
          <a:p>
            <a:fld id="{C0D8B3F3-D4B9-47C0-8095-EC3F44BF0F1E}" type="slidenum">
              <a:rPr lang="en-US" smtClean="0"/>
              <a:t>4</a:t>
            </a:fld>
            <a:endParaRPr lang="en-US"/>
          </a:p>
        </p:txBody>
      </p:sp>
    </p:spTree>
    <p:extLst>
      <p:ext uri="{BB962C8B-B14F-4D97-AF65-F5344CB8AC3E}">
        <p14:creationId xmlns:p14="http://schemas.microsoft.com/office/powerpoint/2010/main" val="418609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25352-8BDA-47C5-8F74-CBF9016B770D}" type="slidenum">
              <a:rPr lang="en-US" smtClean="0"/>
              <a:t>5</a:t>
            </a:fld>
            <a:endParaRPr lang="en-US"/>
          </a:p>
        </p:txBody>
      </p:sp>
    </p:spTree>
    <p:extLst>
      <p:ext uri="{BB962C8B-B14F-4D97-AF65-F5344CB8AC3E}">
        <p14:creationId xmlns:p14="http://schemas.microsoft.com/office/powerpoint/2010/main" val="307486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E0B423-10A6-43CD-BE76-E0C426CA6C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47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E0B423-10A6-43CD-BE76-E0C426CA6C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092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E0B423-10A6-43CD-BE76-E0C426CA6C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8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E0B423-10A6-43CD-BE76-E0C426CA6C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482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jp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CA74-62C4-470F-9D75-805E3C866C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705572-2AC9-471A-AB4E-8395667D1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2E8344-23AE-4E46-BDE4-03E3E0880EF0}"/>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5" name="Footer Placeholder 4">
            <a:extLst>
              <a:ext uri="{FF2B5EF4-FFF2-40B4-BE49-F238E27FC236}">
                <a16:creationId xmlns:a16="http://schemas.microsoft.com/office/drawing/2014/main" id="{FA91DFCF-D608-4783-BE13-E9CA2CEAA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E76B0-1996-4E2B-9FD3-347494BA39A3}"/>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6119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BF92-1A82-4A67-809A-675CA353D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C39EB-6DEC-41E5-AF3C-D434BFFD01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225E1-5107-4A5B-9C22-DFE7609B9E85}"/>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5" name="Footer Placeholder 4">
            <a:extLst>
              <a:ext uri="{FF2B5EF4-FFF2-40B4-BE49-F238E27FC236}">
                <a16:creationId xmlns:a16="http://schemas.microsoft.com/office/drawing/2014/main" id="{36048AAD-E123-4687-A95B-94581111C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90D161-9CFA-4F30-AC61-5FF3C9A94D70}"/>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88545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0371D6-996D-49A8-9DEF-30CE4A9956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754983-BB39-491A-8DD0-002AF19FBF6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A9C63-1FB1-42EF-906C-AF6BF536BD6E}"/>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5" name="Footer Placeholder 4">
            <a:extLst>
              <a:ext uri="{FF2B5EF4-FFF2-40B4-BE49-F238E27FC236}">
                <a16:creationId xmlns:a16="http://schemas.microsoft.com/office/drawing/2014/main" id="{1DA41F9C-83E5-41A4-996A-4B1AC9C8B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11086D-5C63-4A74-8964-631E106D3F60}"/>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745757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is is not nee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A87-6718-4B11-ACDA-C3CAD9501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EA02-5309-4A7C-97AE-67572CEA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8CC-32F2-406F-A82D-B343E746411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5" name="Footer Placeholder 4">
            <a:extLst>
              <a:ext uri="{FF2B5EF4-FFF2-40B4-BE49-F238E27FC236}">
                <a16:creationId xmlns:a16="http://schemas.microsoft.com/office/drawing/2014/main" id="{45D731B8-4D12-4383-AEAF-3DCC417374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6F08F3-6AA2-4880-B565-24ADBA362013}"/>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Picture 7">
            <a:extLst>
              <a:ext uri="{FF2B5EF4-FFF2-40B4-BE49-F238E27FC236}">
                <a16:creationId xmlns:a16="http://schemas.microsoft.com/office/drawing/2014/main" id="{E8FE7B8F-2F6F-4E8A-ACC3-A5E78D3B4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9" name="Picture 8">
            <a:extLst>
              <a:ext uri="{FF2B5EF4-FFF2-40B4-BE49-F238E27FC236}">
                <a16:creationId xmlns:a16="http://schemas.microsoft.com/office/drawing/2014/main" id="{6758E707-2758-4A96-98AE-211E09AC9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958867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7E29-D7BD-4564-9DD0-6FBE920E6ED9}"/>
              </a:ext>
            </a:extLst>
          </p:cNvPr>
          <p:cNvSpPr>
            <a:spLocks noGrp="1"/>
          </p:cNvSpPr>
          <p:nvPr>
            <p:ph type="title"/>
          </p:nvPr>
        </p:nvSpPr>
        <p:spPr>
          <a:xfrm>
            <a:off x="838200" y="365125"/>
            <a:ext cx="10515600" cy="96245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B5F82E2-91E1-4645-907D-3A0DBF82F5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464F08-90DD-485A-80DC-EE4A93D21991}"/>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5" name="Footer Placeholder 4">
            <a:extLst>
              <a:ext uri="{FF2B5EF4-FFF2-40B4-BE49-F238E27FC236}">
                <a16:creationId xmlns:a16="http://schemas.microsoft.com/office/drawing/2014/main" id="{205BF607-0DF4-4BF0-99C6-4EEED6139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3BDE48-251C-462F-A9E9-8C20CD71CD9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7" name="Content Placeholder 4">
            <a:extLst>
              <a:ext uri="{FF2B5EF4-FFF2-40B4-BE49-F238E27FC236}">
                <a16:creationId xmlns:a16="http://schemas.microsoft.com/office/drawing/2014/main" id="{168794A4-6746-4BD1-9562-7991C59DB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10" name="Picture 9">
            <a:extLst>
              <a:ext uri="{FF2B5EF4-FFF2-40B4-BE49-F238E27FC236}">
                <a16:creationId xmlns:a16="http://schemas.microsoft.com/office/drawing/2014/main" id="{29F79A38-6CD0-4066-9D39-68C996B4E1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C2D11C08-7E4B-4240-B412-5D0B509027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021757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95F-E6A2-48C9-AA8F-E678C643336C}"/>
              </a:ext>
            </a:extLst>
          </p:cNvPr>
          <p:cNvSpPr>
            <a:spLocks noGrp="1"/>
          </p:cNvSpPr>
          <p:nvPr>
            <p:ph type="title"/>
          </p:nvPr>
        </p:nvSpPr>
        <p:spPr>
          <a:xfrm>
            <a:off x="838200" y="365125"/>
            <a:ext cx="10515600" cy="96245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D588DB-3C9C-4B98-9195-43026C8D1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2A6F6-DB0D-4B34-8A5C-E40E90300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5414-E16B-4479-A3E1-64747F445AD3}"/>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E917BA76-4374-4112-A76D-64A8E3DEE1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F06119-8E55-41DF-A6D9-E69E294CCA57}"/>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333EA2E9-E8AB-45CE-B58F-989B419D2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3172CF27-AD3F-4F0F-B2AB-9AECCB2E55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B5A8A235-194F-411B-891A-8CEFA36B1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364324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A7E-A688-4E13-AE6F-376D04B15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8FDDD-FE61-461E-B8CD-D904A522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9003A-7E2A-4A88-A273-F8091EDB03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2D82-5797-4334-B5F9-3ECD0A4F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AF3BE-164C-4DE8-9D39-0C3BB96BF7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A85F0-8328-4A3C-9E10-FFCC49A3E2D5}"/>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8" name="Footer Placeholder 7">
            <a:extLst>
              <a:ext uri="{FF2B5EF4-FFF2-40B4-BE49-F238E27FC236}">
                <a16:creationId xmlns:a16="http://schemas.microsoft.com/office/drawing/2014/main" id="{297825FA-71E5-42D0-A69E-AB86CA3B2A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73569E-43ED-4E83-8BF6-093E6883F9C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10" name="Picture 9">
            <a:extLst>
              <a:ext uri="{FF2B5EF4-FFF2-40B4-BE49-F238E27FC236}">
                <a16:creationId xmlns:a16="http://schemas.microsoft.com/office/drawing/2014/main" id="{CBEF493B-E6A9-4C8E-8012-A947C534F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215CACF0-901A-494E-BD8A-D23C97EAA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408541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4C2-91EA-48C9-A155-980C50D84292}"/>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9447D938-A0DE-4D3F-A11E-4BCD8FD4054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4" name="Footer Placeholder 3">
            <a:extLst>
              <a:ext uri="{FF2B5EF4-FFF2-40B4-BE49-F238E27FC236}">
                <a16:creationId xmlns:a16="http://schemas.microsoft.com/office/drawing/2014/main" id="{F25DB100-4AAA-4BF0-B82D-EF8B07218D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982B8E-BC79-4E84-B703-2E1BD210BBCF}"/>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6" name="Content Placeholder 4">
            <a:extLst>
              <a:ext uri="{FF2B5EF4-FFF2-40B4-BE49-F238E27FC236}">
                <a16:creationId xmlns:a16="http://schemas.microsoft.com/office/drawing/2014/main" id="{3017CFD4-F8EB-4F6B-B4FC-7D4C42F82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7" name="Picture 6">
            <a:extLst>
              <a:ext uri="{FF2B5EF4-FFF2-40B4-BE49-F238E27FC236}">
                <a16:creationId xmlns:a16="http://schemas.microsoft.com/office/drawing/2014/main" id="{458BA033-7F8C-45A0-BFFA-8C4A7A4E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8" name="Picture 7">
            <a:extLst>
              <a:ext uri="{FF2B5EF4-FFF2-40B4-BE49-F238E27FC236}">
                <a16:creationId xmlns:a16="http://schemas.microsoft.com/office/drawing/2014/main" id="{7A0D6B42-2626-465A-9E46-64ABE31CC2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92261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2074-52E6-405E-91DB-2F59C65CAB6D}"/>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3" name="Footer Placeholder 2">
            <a:extLst>
              <a:ext uri="{FF2B5EF4-FFF2-40B4-BE49-F238E27FC236}">
                <a16:creationId xmlns:a16="http://schemas.microsoft.com/office/drawing/2014/main" id="{A0C86D94-C871-404D-B845-3BA8BF69CC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7B515F-4FC9-4D2B-AB6B-369E69D5A23B}"/>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5" name="Picture 4">
            <a:extLst>
              <a:ext uri="{FF2B5EF4-FFF2-40B4-BE49-F238E27FC236}">
                <a16:creationId xmlns:a16="http://schemas.microsoft.com/office/drawing/2014/main" id="{5A9E9AC3-D69B-4A12-B584-876F0C68C6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6" name="Picture 5">
            <a:extLst>
              <a:ext uri="{FF2B5EF4-FFF2-40B4-BE49-F238E27FC236}">
                <a16:creationId xmlns:a16="http://schemas.microsoft.com/office/drawing/2014/main" id="{58290959-59C0-414F-AA3A-2534A4BBA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899818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D5D48-39AD-4578-B9E7-800A007B7F7B}"/>
              </a:ext>
            </a:extLst>
          </p:cNvPr>
          <p:cNvSpPr>
            <a:spLocks noGrp="1"/>
          </p:cNvSpPr>
          <p:nvPr>
            <p:ph type="title"/>
          </p:nvPr>
        </p:nvSpPr>
        <p:spPr>
          <a:xfrm>
            <a:off x="839788" y="457200"/>
            <a:ext cx="3932237" cy="870384"/>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84E1220A-F6A6-4E12-BCC5-A4D3BC9A3ED0}"/>
              </a:ext>
            </a:extLst>
          </p:cNvPr>
          <p:cNvSpPr>
            <a:spLocks noGrp="1"/>
          </p:cNvSpPr>
          <p:nvPr>
            <p:ph idx="1"/>
          </p:nvPr>
        </p:nvSpPr>
        <p:spPr>
          <a:xfrm>
            <a:off x="5183188" y="1564104"/>
            <a:ext cx="6172200" cy="42969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B1E6DE-414D-4E4F-BA0E-E84CE62660DA}"/>
              </a:ext>
            </a:extLst>
          </p:cNvPr>
          <p:cNvSpPr>
            <a:spLocks noGrp="1"/>
          </p:cNvSpPr>
          <p:nvPr>
            <p:ph type="body" sz="half" idx="2"/>
          </p:nvPr>
        </p:nvSpPr>
        <p:spPr>
          <a:xfrm>
            <a:off x="839788" y="1564104"/>
            <a:ext cx="3932237" cy="43048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C2971-DEAF-4AF1-A40C-0D70A7315C84}"/>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C354DD35-FF78-432A-8386-457086B66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9039DE-84D5-4246-B777-681AD6B1219A}"/>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EA53FFFF-5D75-4884-9DC5-7DC50253C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8C5699F-09F6-4206-A5ED-86193E9839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688BE06E-D2DD-44AB-930C-A377ACB5D8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6160" y="134654"/>
            <a:ext cx="1266738" cy="993893"/>
          </a:xfrm>
          <a:prstGeom prst="rect">
            <a:avLst/>
          </a:prstGeom>
        </p:spPr>
      </p:pic>
      <p:pic>
        <p:nvPicPr>
          <p:cNvPr id="11" name="Picture 10">
            <a:extLst>
              <a:ext uri="{FF2B5EF4-FFF2-40B4-BE49-F238E27FC236}">
                <a16:creationId xmlns:a16="http://schemas.microsoft.com/office/drawing/2014/main" id="{1183542B-566C-4E3A-BDE3-3262125F8B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81398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839788" y="457200"/>
            <a:ext cx="3932237" cy="87038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5183188" y="1327584"/>
            <a:ext cx="6172200" cy="4533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650D1F96-2BC4-4091-B7DB-7E4AF7BC0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F603C0AD-145F-4FBF-B9D9-E5707936F0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84380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3474-838D-4B02-A85E-10CDA2411D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73B76-2475-4FB6-B020-3901F4D716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B4A1C-BCB6-4B07-8A5D-759B749EA4EA}"/>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5" name="Footer Placeholder 4">
            <a:extLst>
              <a:ext uri="{FF2B5EF4-FFF2-40B4-BE49-F238E27FC236}">
                <a16:creationId xmlns:a16="http://schemas.microsoft.com/office/drawing/2014/main" id="{AEF09EF8-1DD4-4A47-A525-E39005D12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2CF76-E17F-458F-B0AD-44FD3C0D0EFF}"/>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1060516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ection 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5419-6147-4661-8BDA-E07612AEF712}"/>
              </a:ext>
            </a:extLst>
          </p:cNvPr>
          <p:cNvSpPr/>
          <p:nvPr userDrawn="1"/>
        </p:nvSpPr>
        <p:spPr>
          <a:xfrm>
            <a:off x="1" y="0"/>
            <a:ext cx="948906" cy="6858000"/>
          </a:xfrm>
          <a:prstGeom prst="rect">
            <a:avLst/>
          </a:prstGeom>
          <a:solidFill>
            <a:srgbClr val="18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6291683" y="434350"/>
            <a:ext cx="3932237" cy="87038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948907" y="0"/>
            <a:ext cx="498606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6291683" y="17375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dirty="0"/>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1713844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his is not nee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A87-6718-4B11-ACDA-C3CAD95013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86EA02-5309-4A7C-97AE-67572CEA20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9B18CC-32F2-406F-A82D-B343E746411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5" name="Footer Placeholder 4">
            <a:extLst>
              <a:ext uri="{FF2B5EF4-FFF2-40B4-BE49-F238E27FC236}">
                <a16:creationId xmlns:a16="http://schemas.microsoft.com/office/drawing/2014/main" id="{45D731B8-4D12-4383-AEAF-3DCC417374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6F08F3-6AA2-4880-B565-24ADBA362013}"/>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Picture 7">
            <a:extLst>
              <a:ext uri="{FF2B5EF4-FFF2-40B4-BE49-F238E27FC236}">
                <a16:creationId xmlns:a16="http://schemas.microsoft.com/office/drawing/2014/main" id="{E8FE7B8F-2F6F-4E8A-ACC3-A5E78D3B48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9" name="Picture 8">
            <a:extLst>
              <a:ext uri="{FF2B5EF4-FFF2-40B4-BE49-F238E27FC236}">
                <a16:creationId xmlns:a16="http://schemas.microsoft.com/office/drawing/2014/main" id="{6758E707-2758-4A96-98AE-211E09AC9A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032665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97E29-D7BD-4564-9DD0-6FBE920E6ED9}"/>
              </a:ext>
            </a:extLst>
          </p:cNvPr>
          <p:cNvSpPr>
            <a:spLocks noGrp="1"/>
          </p:cNvSpPr>
          <p:nvPr>
            <p:ph type="title"/>
          </p:nvPr>
        </p:nvSpPr>
        <p:spPr>
          <a:xfrm>
            <a:off x="838200" y="365125"/>
            <a:ext cx="10515600" cy="96245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B5F82E2-91E1-4645-907D-3A0DBF82F5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464F08-90DD-485A-80DC-EE4A93D21991}"/>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5" name="Footer Placeholder 4">
            <a:extLst>
              <a:ext uri="{FF2B5EF4-FFF2-40B4-BE49-F238E27FC236}">
                <a16:creationId xmlns:a16="http://schemas.microsoft.com/office/drawing/2014/main" id="{205BF607-0DF4-4BF0-99C6-4EEED61396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3BDE48-251C-462F-A9E9-8C20CD71CD9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7" name="Content Placeholder 4">
            <a:extLst>
              <a:ext uri="{FF2B5EF4-FFF2-40B4-BE49-F238E27FC236}">
                <a16:creationId xmlns:a16="http://schemas.microsoft.com/office/drawing/2014/main" id="{168794A4-6746-4BD1-9562-7991C59DBF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10" name="Picture 9">
            <a:extLst>
              <a:ext uri="{FF2B5EF4-FFF2-40B4-BE49-F238E27FC236}">
                <a16:creationId xmlns:a16="http://schemas.microsoft.com/office/drawing/2014/main" id="{29F79A38-6CD0-4066-9D39-68C996B4E1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C2D11C08-7E4B-4240-B412-5D0B509027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3035408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2295F-E6A2-48C9-AA8F-E678C643336C}"/>
              </a:ext>
            </a:extLst>
          </p:cNvPr>
          <p:cNvSpPr>
            <a:spLocks noGrp="1"/>
          </p:cNvSpPr>
          <p:nvPr>
            <p:ph type="title"/>
          </p:nvPr>
        </p:nvSpPr>
        <p:spPr>
          <a:xfrm>
            <a:off x="838200" y="365125"/>
            <a:ext cx="10515600" cy="962459"/>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5D588DB-3C9C-4B98-9195-43026C8D1BF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22A6F6-DB0D-4B34-8A5C-E40E9030060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8E5414-E16B-4479-A3E1-64747F445AD3}"/>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E917BA76-4374-4112-A76D-64A8E3DEE1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F06119-8E55-41DF-A6D9-E69E294CCA57}"/>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333EA2E9-E8AB-45CE-B58F-989B419D2E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3172CF27-AD3F-4F0F-B2AB-9AECCB2E55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B5A8A235-194F-411B-891A-8CEFA36B13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4214431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D4A7E-A688-4E13-AE6F-376D04B15A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68FDDD-FE61-461E-B8CD-D904A5223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C19003A-7E2A-4A88-A273-F8091EDB03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5E2D82-5797-4334-B5F9-3ECD0A4F10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9AF3BE-164C-4DE8-9D39-0C3BB96BF7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6A85F0-8328-4A3C-9E10-FFCC49A3E2D5}"/>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8" name="Footer Placeholder 7">
            <a:extLst>
              <a:ext uri="{FF2B5EF4-FFF2-40B4-BE49-F238E27FC236}">
                <a16:creationId xmlns:a16="http://schemas.microsoft.com/office/drawing/2014/main" id="{297825FA-71E5-42D0-A69E-AB86CA3B2A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73569E-43ED-4E83-8BF6-093E6883F9C4}"/>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10" name="Picture 9">
            <a:extLst>
              <a:ext uri="{FF2B5EF4-FFF2-40B4-BE49-F238E27FC236}">
                <a16:creationId xmlns:a16="http://schemas.microsoft.com/office/drawing/2014/main" id="{CBEF493B-E6A9-4C8E-8012-A947C534FA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215CACF0-901A-494E-BD8A-D23C97EAAB4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998344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04C2-91EA-48C9-A155-980C50D84292}"/>
              </a:ext>
            </a:extLst>
          </p:cNvPr>
          <p:cNvSpPr>
            <a:spLocks noGrp="1"/>
          </p:cNvSpPr>
          <p:nvPr>
            <p:ph type="title"/>
          </p:nvPr>
        </p:nvSpPr>
        <p:spPr>
          <a:xfrm>
            <a:off x="838200" y="365125"/>
            <a:ext cx="10515600" cy="962459"/>
          </a:xfrm>
        </p:spPr>
        <p:txBody>
          <a:bodyPr/>
          <a:lstStyle/>
          <a:p>
            <a:r>
              <a:rPr lang="en-US"/>
              <a:t>Click to edit Master title style</a:t>
            </a:r>
          </a:p>
        </p:txBody>
      </p:sp>
      <p:sp>
        <p:nvSpPr>
          <p:cNvPr id="3" name="Date Placeholder 2">
            <a:extLst>
              <a:ext uri="{FF2B5EF4-FFF2-40B4-BE49-F238E27FC236}">
                <a16:creationId xmlns:a16="http://schemas.microsoft.com/office/drawing/2014/main" id="{9447D938-A0DE-4D3F-A11E-4BCD8FD4054C}"/>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4" name="Footer Placeholder 3">
            <a:extLst>
              <a:ext uri="{FF2B5EF4-FFF2-40B4-BE49-F238E27FC236}">
                <a16:creationId xmlns:a16="http://schemas.microsoft.com/office/drawing/2014/main" id="{F25DB100-4AAA-4BF0-B82D-EF8B07218D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6982B8E-BC79-4E84-B703-2E1BD210BBCF}"/>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6" name="Content Placeholder 4">
            <a:extLst>
              <a:ext uri="{FF2B5EF4-FFF2-40B4-BE49-F238E27FC236}">
                <a16:creationId xmlns:a16="http://schemas.microsoft.com/office/drawing/2014/main" id="{3017CFD4-F8EB-4F6B-B4FC-7D4C42F827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7" name="Picture 6">
            <a:extLst>
              <a:ext uri="{FF2B5EF4-FFF2-40B4-BE49-F238E27FC236}">
                <a16:creationId xmlns:a16="http://schemas.microsoft.com/office/drawing/2014/main" id="{458BA033-7F8C-45A0-BFFA-8C4A7A4E30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8" name="Picture 7">
            <a:extLst>
              <a:ext uri="{FF2B5EF4-FFF2-40B4-BE49-F238E27FC236}">
                <a16:creationId xmlns:a16="http://schemas.microsoft.com/office/drawing/2014/main" id="{7A0D6B42-2626-465A-9E46-64ABE31CC2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2486849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F72074-52E6-405E-91DB-2F59C65CAB6D}"/>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3" name="Footer Placeholder 2">
            <a:extLst>
              <a:ext uri="{FF2B5EF4-FFF2-40B4-BE49-F238E27FC236}">
                <a16:creationId xmlns:a16="http://schemas.microsoft.com/office/drawing/2014/main" id="{A0C86D94-C871-404D-B845-3BA8BF69CC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87B515F-4FC9-4D2B-AB6B-369E69D5A23B}"/>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5" name="Picture 4">
            <a:extLst>
              <a:ext uri="{FF2B5EF4-FFF2-40B4-BE49-F238E27FC236}">
                <a16:creationId xmlns:a16="http://schemas.microsoft.com/office/drawing/2014/main" id="{5A9E9AC3-D69B-4A12-B584-876F0C68C6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6" name="Picture 5">
            <a:extLst>
              <a:ext uri="{FF2B5EF4-FFF2-40B4-BE49-F238E27FC236}">
                <a16:creationId xmlns:a16="http://schemas.microsoft.com/office/drawing/2014/main" id="{58290959-59C0-414F-AA3A-2534A4BBA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039398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E1220A-F6A6-4E12-BCC5-A4D3BC9A3ED0}"/>
              </a:ext>
            </a:extLst>
          </p:cNvPr>
          <p:cNvSpPr>
            <a:spLocks noGrp="1"/>
          </p:cNvSpPr>
          <p:nvPr>
            <p:ph idx="1"/>
          </p:nvPr>
        </p:nvSpPr>
        <p:spPr>
          <a:xfrm>
            <a:off x="5183188" y="1564104"/>
            <a:ext cx="6172200" cy="42969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DB1E6DE-414D-4E4F-BA0E-E84CE62660DA}"/>
              </a:ext>
            </a:extLst>
          </p:cNvPr>
          <p:cNvSpPr>
            <a:spLocks noGrp="1"/>
          </p:cNvSpPr>
          <p:nvPr>
            <p:ph type="body" sz="half" idx="2"/>
          </p:nvPr>
        </p:nvSpPr>
        <p:spPr>
          <a:xfrm>
            <a:off x="839788" y="1564104"/>
            <a:ext cx="3932237" cy="43048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2C2971-DEAF-4AF1-A40C-0D70A7315C84}"/>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C354DD35-FF78-432A-8386-457086B664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9039DE-84D5-4246-B777-681AD6B1219A}"/>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EA53FFFF-5D75-4884-9DC5-7DC50253C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8C5699F-09F6-4206-A5ED-86193E9839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1" name="Picture 10">
            <a:extLst>
              <a:ext uri="{FF2B5EF4-FFF2-40B4-BE49-F238E27FC236}">
                <a16:creationId xmlns:a16="http://schemas.microsoft.com/office/drawing/2014/main" id="{1183542B-566C-4E3A-BDE3-3262125F8BE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
        <p:nvSpPr>
          <p:cNvPr id="12" name="Title 1">
            <a:extLst>
              <a:ext uri="{FF2B5EF4-FFF2-40B4-BE49-F238E27FC236}">
                <a16:creationId xmlns:a16="http://schemas.microsoft.com/office/drawing/2014/main" id="{A15D9247-473C-467F-87C2-4E399B184CEB}"/>
              </a:ext>
            </a:extLst>
          </p:cNvPr>
          <p:cNvSpPr>
            <a:spLocks noGrp="1"/>
          </p:cNvSpPr>
          <p:nvPr>
            <p:ph type="title"/>
          </p:nvPr>
        </p:nvSpPr>
        <p:spPr>
          <a:xfrm>
            <a:off x="838200" y="365125"/>
            <a:ext cx="10515600" cy="962459"/>
          </a:xfrm>
        </p:spPr>
        <p:txBody>
          <a:bodyPr/>
          <a:lstStyle/>
          <a:p>
            <a:r>
              <a:rPr lang="en-US"/>
              <a:t>Click to edit Master title style</a:t>
            </a:r>
          </a:p>
        </p:txBody>
      </p:sp>
    </p:spTree>
    <p:extLst>
      <p:ext uri="{BB962C8B-B14F-4D97-AF65-F5344CB8AC3E}">
        <p14:creationId xmlns:p14="http://schemas.microsoft.com/office/powerpoint/2010/main" val="3754209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839788" y="457200"/>
            <a:ext cx="3932237" cy="87038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5183188" y="1327584"/>
            <a:ext cx="6172200" cy="45334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8" name="Content Placeholder 4">
            <a:extLst>
              <a:ext uri="{FF2B5EF4-FFF2-40B4-BE49-F238E27FC236}">
                <a16:creationId xmlns:a16="http://schemas.microsoft.com/office/drawing/2014/main" id="{650D1F96-2BC4-4091-B7DB-7E4AF7BC0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85334"/>
            <a:ext cx="10515600" cy="142250"/>
          </a:xfrm>
          <a:prstGeom prst="rect">
            <a:avLst/>
          </a:prstGeom>
        </p:spPr>
      </p:pic>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pic>
        <p:nvPicPr>
          <p:cNvPr id="10" name="Picture 9">
            <a:extLst>
              <a:ext uri="{FF2B5EF4-FFF2-40B4-BE49-F238E27FC236}">
                <a16:creationId xmlns:a16="http://schemas.microsoft.com/office/drawing/2014/main" id="{F603C0AD-145F-4FBF-B9D9-E5707936F0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3876" y="6176963"/>
            <a:ext cx="4644852" cy="575962"/>
          </a:xfrm>
          <a:prstGeom prst="rect">
            <a:avLst/>
          </a:prstGeom>
        </p:spPr>
      </p:pic>
    </p:spTree>
    <p:extLst>
      <p:ext uri="{BB962C8B-B14F-4D97-AF65-F5344CB8AC3E}">
        <p14:creationId xmlns:p14="http://schemas.microsoft.com/office/powerpoint/2010/main" val="1322677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Section Brea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A35419-6147-4661-8BDA-E07612AEF712}"/>
              </a:ext>
            </a:extLst>
          </p:cNvPr>
          <p:cNvSpPr/>
          <p:nvPr userDrawn="1"/>
        </p:nvSpPr>
        <p:spPr>
          <a:xfrm>
            <a:off x="1" y="0"/>
            <a:ext cx="948906" cy="6858000"/>
          </a:xfrm>
          <a:prstGeom prst="rect">
            <a:avLst/>
          </a:prstGeom>
          <a:solidFill>
            <a:srgbClr val="186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A8047E-4F8B-42A2-9F0D-F872BCC57E8A}"/>
              </a:ext>
            </a:extLst>
          </p:cNvPr>
          <p:cNvSpPr>
            <a:spLocks noGrp="1"/>
          </p:cNvSpPr>
          <p:nvPr>
            <p:ph type="title"/>
          </p:nvPr>
        </p:nvSpPr>
        <p:spPr>
          <a:xfrm>
            <a:off x="6291683" y="434350"/>
            <a:ext cx="3932237" cy="87038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C3CD609-6B30-4158-8A1D-2576936F7742}"/>
              </a:ext>
            </a:extLst>
          </p:cNvPr>
          <p:cNvSpPr>
            <a:spLocks noGrp="1"/>
          </p:cNvSpPr>
          <p:nvPr>
            <p:ph type="pic" idx="1"/>
          </p:nvPr>
        </p:nvSpPr>
        <p:spPr>
          <a:xfrm>
            <a:off x="948907" y="0"/>
            <a:ext cx="498606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4BE2C2C-C3C8-4D9D-AC29-3722735026EF}"/>
              </a:ext>
            </a:extLst>
          </p:cNvPr>
          <p:cNvSpPr>
            <a:spLocks noGrp="1"/>
          </p:cNvSpPr>
          <p:nvPr>
            <p:ph type="body" sz="half" idx="2"/>
          </p:nvPr>
        </p:nvSpPr>
        <p:spPr>
          <a:xfrm>
            <a:off x="6291683" y="173750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E990419-3CFB-4114-80D8-4F18C9597DEA}"/>
              </a:ext>
            </a:extLst>
          </p:cNvPr>
          <p:cNvSpPr>
            <a:spLocks noGrp="1"/>
          </p:cNvSpPr>
          <p:nvPr>
            <p:ph type="dt" sz="half" idx="10"/>
          </p:nvPr>
        </p:nvSpPr>
        <p:spPr>
          <a:xfrm>
            <a:off x="838200" y="6356350"/>
            <a:ext cx="2743200" cy="365125"/>
          </a:xfrm>
          <a:prstGeom prst="rect">
            <a:avLst/>
          </a:prstGeom>
        </p:spPr>
        <p:txBody>
          <a:bodyPr/>
          <a:lstStyle/>
          <a:p>
            <a:fld id="{8521B4D1-B369-4203-A25D-E8C8777305A3}" type="datetimeFigureOut">
              <a:rPr lang="en-US" smtClean="0"/>
              <a:t>4/15/2020</a:t>
            </a:fld>
            <a:endParaRPr lang="en-US" dirty="0"/>
          </a:p>
        </p:txBody>
      </p:sp>
      <p:sp>
        <p:nvSpPr>
          <p:cNvPr id="6" name="Footer Placeholder 5">
            <a:extLst>
              <a:ext uri="{FF2B5EF4-FFF2-40B4-BE49-F238E27FC236}">
                <a16:creationId xmlns:a16="http://schemas.microsoft.com/office/drawing/2014/main" id="{3936CB2A-5EAD-49DD-ACA2-ECD8486097D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8D20D2F-1BE7-485B-BFFF-27655BF7153D}"/>
              </a:ext>
            </a:extLst>
          </p:cNvPr>
          <p:cNvSpPr>
            <a:spLocks noGrp="1"/>
          </p:cNvSpPr>
          <p:nvPr>
            <p:ph type="sldNum" sz="quarter" idx="12"/>
          </p:nvPr>
        </p:nvSpPr>
        <p:spPr>
          <a:xfrm>
            <a:off x="8610600" y="6356350"/>
            <a:ext cx="2743200" cy="365125"/>
          </a:xfrm>
          <a:prstGeom prst="rect">
            <a:avLst/>
          </a:prstGeom>
        </p:spPr>
        <p:txBody>
          <a:bodyPr/>
          <a:lstStyle/>
          <a:p>
            <a:fld id="{7F1CFE6F-A8A7-41C7-A200-07606CC30E47}" type="slidenum">
              <a:rPr lang="en-US" smtClean="0"/>
              <a:t>‹#›</a:t>
            </a:fld>
            <a:endParaRPr lang="en-US"/>
          </a:p>
        </p:txBody>
      </p:sp>
      <p:pic>
        <p:nvPicPr>
          <p:cNvPr id="9" name="Picture 8">
            <a:extLst>
              <a:ext uri="{FF2B5EF4-FFF2-40B4-BE49-F238E27FC236}">
                <a16:creationId xmlns:a16="http://schemas.microsoft.com/office/drawing/2014/main" id="{11EBE06C-76C7-463A-933E-437BD82E75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3760" y="-17746"/>
            <a:ext cx="1266738" cy="993893"/>
          </a:xfrm>
          <a:prstGeom prst="rect">
            <a:avLst/>
          </a:prstGeom>
        </p:spPr>
      </p:pic>
    </p:spTree>
    <p:extLst>
      <p:ext uri="{BB962C8B-B14F-4D97-AF65-F5344CB8AC3E}">
        <p14:creationId xmlns:p14="http://schemas.microsoft.com/office/powerpoint/2010/main" val="11028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5427-CD62-4E38-8774-9D8A9DAE0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FEDBED-530B-4B2A-B82A-6A5B47C90E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666D76-FED2-4241-862A-394A46ACFD8A}"/>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5" name="Footer Placeholder 4">
            <a:extLst>
              <a:ext uri="{FF2B5EF4-FFF2-40B4-BE49-F238E27FC236}">
                <a16:creationId xmlns:a16="http://schemas.microsoft.com/office/drawing/2014/main" id="{93877601-EEBB-4831-BB0A-C7D6A6F11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9599-98BA-43E2-8149-9137DDA49D97}"/>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176218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9024-F88F-4406-BF8D-4D91BE5CA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E9F2E-9BF4-4B3E-AD79-775606910F5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8E82BA-A1A1-4A5D-BCC9-797F55CBF1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2B1DD6-98D8-4621-B80D-2EE071E70216}"/>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6" name="Footer Placeholder 5">
            <a:extLst>
              <a:ext uri="{FF2B5EF4-FFF2-40B4-BE49-F238E27FC236}">
                <a16:creationId xmlns:a16="http://schemas.microsoft.com/office/drawing/2014/main" id="{2FF5DBBC-BBD4-474F-90B9-BAE21B6B0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FDC0E4-CD80-40CC-948C-524DD9D684C7}"/>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196708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C3D2-969F-4A8B-BC96-F563D31A68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DED460-0168-473F-B306-33AA9A75B9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74D3BB-BC85-4F95-A956-61A89A8DB5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EC3A67-8EEE-4878-98A7-E58883FC89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E816F0-CA71-4511-AE09-5CAC5A41DA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2661DC-FFAA-47E7-BAE7-537F02E3DE97}"/>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8" name="Footer Placeholder 7">
            <a:extLst>
              <a:ext uri="{FF2B5EF4-FFF2-40B4-BE49-F238E27FC236}">
                <a16:creationId xmlns:a16="http://schemas.microsoft.com/office/drawing/2014/main" id="{C4714EB3-F60C-4B91-9930-7F7BD35AC9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0E564-A5EA-4A6B-9977-354C2F237348}"/>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353014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6251-BC8D-4DC5-BCE5-AD93A59F16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AF7088-C61E-47DA-AEC4-47FCA87FB26C}"/>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4" name="Footer Placeholder 3">
            <a:extLst>
              <a:ext uri="{FF2B5EF4-FFF2-40B4-BE49-F238E27FC236}">
                <a16:creationId xmlns:a16="http://schemas.microsoft.com/office/drawing/2014/main" id="{95E72FF3-7C46-47F9-898B-32325373F7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098263-C7CB-48FB-88BA-20D3A40F2109}"/>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65398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D3C3B4-545D-4E93-93BB-DB31293B5683}"/>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3" name="Footer Placeholder 2">
            <a:extLst>
              <a:ext uri="{FF2B5EF4-FFF2-40B4-BE49-F238E27FC236}">
                <a16:creationId xmlns:a16="http://schemas.microsoft.com/office/drawing/2014/main" id="{471340BB-3CEE-40B7-9E78-C1630C2092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897A3C-17BB-4B2D-8E86-A8A02C0716B4}"/>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406511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F8B32-F61E-41C9-B055-580C6F1C4B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1B355F-5418-4ABF-926E-9586613ED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E95A3F-B6D4-44BA-B259-07BF58528B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1A6241-95B6-4CB3-A8E6-A88E15B6A2BB}"/>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6" name="Footer Placeholder 5">
            <a:extLst>
              <a:ext uri="{FF2B5EF4-FFF2-40B4-BE49-F238E27FC236}">
                <a16:creationId xmlns:a16="http://schemas.microsoft.com/office/drawing/2014/main" id="{86754E48-AB7E-4F30-9819-4C122A708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F18B1-B930-4FA9-83D5-869405DDCA18}"/>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52108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06687-512A-434F-BFBB-65CF226F13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D7011-249A-4B37-AD61-144C3DB44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A66879-389D-43F7-8D70-F387562FB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6382D4-E063-4A82-ABEF-B0E38E1AB18A}"/>
              </a:ext>
            </a:extLst>
          </p:cNvPr>
          <p:cNvSpPr>
            <a:spLocks noGrp="1"/>
          </p:cNvSpPr>
          <p:nvPr>
            <p:ph type="dt" sz="half" idx="10"/>
          </p:nvPr>
        </p:nvSpPr>
        <p:spPr/>
        <p:txBody>
          <a:bodyPr/>
          <a:lstStyle/>
          <a:p>
            <a:fld id="{1BD115D9-A694-46FD-B78B-0789C069C369}" type="datetimeFigureOut">
              <a:rPr lang="en-US" smtClean="0"/>
              <a:t>4/15/2020</a:t>
            </a:fld>
            <a:endParaRPr lang="en-US"/>
          </a:p>
        </p:txBody>
      </p:sp>
      <p:sp>
        <p:nvSpPr>
          <p:cNvPr id="6" name="Footer Placeholder 5">
            <a:extLst>
              <a:ext uri="{FF2B5EF4-FFF2-40B4-BE49-F238E27FC236}">
                <a16:creationId xmlns:a16="http://schemas.microsoft.com/office/drawing/2014/main" id="{D4C02951-5AF2-4BAB-915B-DAA27AED0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9820B3-90E6-44BF-AD0E-ED074F1B90D2}"/>
              </a:ext>
            </a:extLst>
          </p:cNvPr>
          <p:cNvSpPr>
            <a:spLocks noGrp="1"/>
          </p:cNvSpPr>
          <p:nvPr>
            <p:ph type="sldNum" sz="quarter" idx="12"/>
          </p:nvPr>
        </p:nvSpPr>
        <p:spPr/>
        <p:txBody>
          <a:bodyPr/>
          <a:lstStyle/>
          <a:p>
            <a:fld id="{A10ECAA6-4154-431D-BA9A-34AA66B6900F}" type="slidenum">
              <a:rPr lang="en-US" smtClean="0"/>
              <a:t>‹#›</a:t>
            </a:fld>
            <a:endParaRPr lang="en-US"/>
          </a:p>
        </p:txBody>
      </p:sp>
    </p:spTree>
    <p:extLst>
      <p:ext uri="{BB962C8B-B14F-4D97-AF65-F5344CB8AC3E}">
        <p14:creationId xmlns:p14="http://schemas.microsoft.com/office/powerpoint/2010/main" val="424584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C2B8B-ED0D-4FEB-AEA9-1E62B93E8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451B0-15B2-43D1-ADDC-485A02ABC9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B42AA-B561-4E56-B9CE-84CAF835FA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115D9-A694-46FD-B78B-0789C069C369}" type="datetimeFigureOut">
              <a:rPr lang="en-US" smtClean="0"/>
              <a:t>4/15/2020</a:t>
            </a:fld>
            <a:endParaRPr lang="en-US"/>
          </a:p>
        </p:txBody>
      </p:sp>
      <p:sp>
        <p:nvSpPr>
          <p:cNvPr id="5" name="Footer Placeholder 4">
            <a:extLst>
              <a:ext uri="{FF2B5EF4-FFF2-40B4-BE49-F238E27FC236}">
                <a16:creationId xmlns:a16="http://schemas.microsoft.com/office/drawing/2014/main" id="{9A583B73-588E-48D4-980E-CDF426CB01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A910D1-8466-46DB-AB0A-A5C9769425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ECAA6-4154-431D-BA9A-34AA66B6900F}" type="slidenum">
              <a:rPr lang="en-US" smtClean="0"/>
              <a:t>‹#›</a:t>
            </a:fld>
            <a:endParaRPr lang="en-US"/>
          </a:p>
        </p:txBody>
      </p:sp>
    </p:spTree>
    <p:extLst>
      <p:ext uri="{BB962C8B-B14F-4D97-AF65-F5344CB8AC3E}">
        <p14:creationId xmlns:p14="http://schemas.microsoft.com/office/powerpoint/2010/main" val="38116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01BDF-3040-4674-98E2-3E90B57D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E270-3BB7-4B98-931A-8E5D28E4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017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01BDF-3040-4674-98E2-3E90B57DAD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673E270-3BB7-4B98-931A-8E5D28E4C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7300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9.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1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2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7.xml"/><Relationship Id="rId7" Type="http://schemas.openxmlformats.org/officeDocument/2006/relationships/diagramColors" Target="../diagrams/colors2.xm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8.xml"/><Relationship Id="rId7" Type="http://schemas.openxmlformats.org/officeDocument/2006/relationships/diagramColors" Target="../diagrams/colors3.xml"/><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8.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holding a sign&#10;&#10;Description automatically generated">
            <a:extLst>
              <a:ext uri="{FF2B5EF4-FFF2-40B4-BE49-F238E27FC236}">
                <a16:creationId xmlns:a16="http://schemas.microsoft.com/office/drawing/2014/main" id="{4031486B-FF1A-473C-BC7C-3D7F132CD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1"/>
    </p:custDataLst>
    <p:extLst>
      <p:ext uri="{BB962C8B-B14F-4D97-AF65-F5344CB8AC3E}">
        <p14:creationId xmlns:p14="http://schemas.microsoft.com/office/powerpoint/2010/main" val="303998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Parents Can Support Early Writing</a:t>
            </a:r>
          </a:p>
        </p:txBody>
      </p:sp>
      <p:sp>
        <p:nvSpPr>
          <p:cNvPr id="3" name="Content Placeholder 2"/>
          <p:cNvSpPr>
            <a:spLocks noGrp="1"/>
          </p:cNvSpPr>
          <p:nvPr>
            <p:ph sz="half" idx="1"/>
          </p:nvPr>
        </p:nvSpPr>
        <p:spPr>
          <a:xfrm>
            <a:off x="550174" y="1812531"/>
            <a:ext cx="5181600" cy="4351338"/>
          </a:xfrm>
        </p:spPr>
        <p:txBody>
          <a:bodyPr>
            <a:normAutofit/>
          </a:bodyPr>
          <a:lstStyle/>
          <a:p>
            <a:pPr>
              <a:spcBef>
                <a:spcPts val="0"/>
              </a:spcBef>
              <a:spcAft>
                <a:spcPts val="1200"/>
              </a:spcAft>
            </a:pPr>
            <a:r>
              <a:rPr lang="en-US" dirty="0"/>
              <a:t>Help parents foster their child’s pre-drawing, early drawing, and scribbling. Have them:</a:t>
            </a:r>
          </a:p>
          <a:p>
            <a:pPr lvl="1">
              <a:spcBef>
                <a:spcPts val="0"/>
              </a:spcBef>
              <a:spcAft>
                <a:spcPts val="1200"/>
              </a:spcAft>
            </a:pPr>
            <a:r>
              <a:rPr lang="en-US" dirty="0"/>
              <a:t>Provide writing materials for children and encourage their use</a:t>
            </a:r>
          </a:p>
          <a:p>
            <a:pPr lvl="1">
              <a:spcBef>
                <a:spcPts val="0"/>
              </a:spcBef>
              <a:spcAft>
                <a:spcPts val="1200"/>
              </a:spcAft>
            </a:pPr>
            <a:r>
              <a:rPr lang="en-US" dirty="0"/>
              <a:t>Ask children to talk about their drawings (when possible)</a:t>
            </a:r>
          </a:p>
          <a:p>
            <a:pPr lvl="1">
              <a:spcBef>
                <a:spcPts val="0"/>
              </a:spcBef>
              <a:spcAft>
                <a:spcPts val="1200"/>
              </a:spcAft>
            </a:pPr>
            <a:r>
              <a:rPr lang="en-US" dirty="0"/>
              <a:t>Revisit children’s drawings between home visits and explain what it is or says</a:t>
            </a:r>
          </a:p>
          <a:p>
            <a:pPr lvl="1">
              <a:spcBef>
                <a:spcPts val="0"/>
              </a:spcBef>
              <a:spcAft>
                <a:spcPts val="1200"/>
              </a:spcAft>
            </a:pP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042" y="1822103"/>
            <a:ext cx="6019229" cy="4017836"/>
          </a:xfrm>
          <a:prstGeom prst="rect">
            <a:avLst/>
          </a:prstGeom>
        </p:spPr>
      </p:pic>
    </p:spTree>
    <p:custDataLst>
      <p:tags r:id="rId1"/>
    </p:custDataLst>
    <p:extLst>
      <p:ext uri="{BB962C8B-B14F-4D97-AF65-F5344CB8AC3E}">
        <p14:creationId xmlns:p14="http://schemas.microsoft.com/office/powerpoint/2010/main" val="2831139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a:t>Parents Can Support Later Writing</a:t>
            </a:r>
          </a:p>
        </p:txBody>
      </p:sp>
      <p:pic>
        <p:nvPicPr>
          <p:cNvPr id="6" name="Picture 5">
            <a:extLst>
              <a:ext uri="{FF2B5EF4-FFF2-40B4-BE49-F238E27FC236}">
                <a16:creationId xmlns:a16="http://schemas.microsoft.com/office/drawing/2014/main" id="{AD451ECD-867F-467B-9DA7-E2AB9456D38D}"/>
              </a:ext>
            </a:extLst>
          </p:cNvPr>
          <p:cNvPicPr>
            <a:picLocks noChangeAspect="1"/>
          </p:cNvPicPr>
          <p:nvPr/>
        </p:nvPicPr>
        <p:blipFill rotWithShape="1">
          <a:blip r:embed="rId4">
            <a:extLst>
              <a:ext uri="{28A0092B-C50C-407E-A947-70E740481C1C}">
                <a14:useLocalDpi xmlns:a14="http://schemas.microsoft.com/office/drawing/2010/main" val="0"/>
              </a:ext>
            </a:extLst>
          </a:blip>
          <a:srcRect r="2625" b="3"/>
          <a:stretch/>
        </p:blipFill>
        <p:spPr>
          <a:xfrm>
            <a:off x="838200" y="1904281"/>
            <a:ext cx="6233160" cy="4272681"/>
          </a:xfrm>
          <a:prstGeom prst="rect">
            <a:avLst/>
          </a:prstGeom>
        </p:spPr>
      </p:pic>
      <p:sp>
        <p:nvSpPr>
          <p:cNvPr id="4" name="Content Placeholder 3"/>
          <p:cNvSpPr>
            <a:spLocks noGrp="1"/>
          </p:cNvSpPr>
          <p:nvPr>
            <p:ph sz="half" idx="2"/>
          </p:nvPr>
        </p:nvSpPr>
        <p:spPr>
          <a:xfrm>
            <a:off x="7552944" y="1825625"/>
            <a:ext cx="4379226" cy="4667250"/>
          </a:xfrm>
        </p:spPr>
        <p:txBody>
          <a:bodyPr vert="horz" lIns="91440" tIns="45720" rIns="91440" bIns="45720" rtlCol="0">
            <a:normAutofit/>
          </a:bodyPr>
          <a:lstStyle/>
          <a:p>
            <a:pPr marL="0">
              <a:spcAft>
                <a:spcPts val="600"/>
              </a:spcAft>
            </a:pPr>
            <a:r>
              <a:rPr lang="en-US" sz="2000" dirty="0"/>
              <a:t>Support parents in:</a:t>
            </a:r>
          </a:p>
          <a:p>
            <a:pPr>
              <a:spcAft>
                <a:spcPts val="600"/>
              </a:spcAft>
            </a:pPr>
            <a:r>
              <a:rPr lang="en-US" sz="2000" dirty="0"/>
              <a:t>Starting with name writing with their child</a:t>
            </a:r>
          </a:p>
          <a:p>
            <a:pPr>
              <a:spcAft>
                <a:spcPts val="600"/>
              </a:spcAft>
            </a:pPr>
            <a:r>
              <a:rPr lang="en-US" sz="2000" dirty="0"/>
              <a:t>Modeling writing throughout the day and in different contexts</a:t>
            </a:r>
          </a:p>
          <a:p>
            <a:pPr>
              <a:spcAft>
                <a:spcPts val="600"/>
              </a:spcAft>
            </a:pPr>
            <a:r>
              <a:rPr lang="en-US" sz="2000" dirty="0"/>
              <a:t>Engaging in shared and independent writing with children</a:t>
            </a:r>
          </a:p>
          <a:p>
            <a:pPr>
              <a:spcAft>
                <a:spcPts val="600"/>
              </a:spcAft>
            </a:pPr>
            <a:r>
              <a:rPr lang="en-US" sz="2000" dirty="0"/>
              <a:t>Including authentic opportunities for writing throughout the day</a:t>
            </a:r>
          </a:p>
          <a:p>
            <a:pPr>
              <a:spcAft>
                <a:spcPts val="600"/>
              </a:spcAft>
            </a:pPr>
            <a:r>
              <a:rPr lang="en-US" sz="2000" dirty="0"/>
              <a:t>Finding opportunities to practice writing with peers</a:t>
            </a:r>
          </a:p>
          <a:p>
            <a:pPr marL="0"/>
            <a:endParaRPr lang="en-US" sz="1900" dirty="0"/>
          </a:p>
        </p:txBody>
      </p:sp>
    </p:spTree>
    <p:custDataLst>
      <p:tags r:id="rId1"/>
    </p:custDataLst>
    <p:extLst>
      <p:ext uri="{BB962C8B-B14F-4D97-AF65-F5344CB8AC3E}">
        <p14:creationId xmlns:p14="http://schemas.microsoft.com/office/powerpoint/2010/main" val="94127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Writing in Your Setting</a:t>
            </a:r>
          </a:p>
        </p:txBody>
      </p:sp>
      <p:sp>
        <p:nvSpPr>
          <p:cNvPr id="3" name="Content Placeholder 2"/>
          <p:cNvSpPr>
            <a:spLocks noGrp="1"/>
          </p:cNvSpPr>
          <p:nvPr>
            <p:ph idx="1"/>
          </p:nvPr>
        </p:nvSpPr>
        <p:spPr/>
        <p:txBody>
          <a:bodyPr>
            <a:normAutofit/>
          </a:bodyPr>
          <a:lstStyle/>
          <a:p>
            <a:r>
              <a:rPr lang="en-US" dirty="0"/>
              <a:t>Have parents select samples of their child’s writing or drawing, and review with them. </a:t>
            </a:r>
          </a:p>
          <a:p>
            <a:r>
              <a:rPr lang="en-US" dirty="0"/>
              <a:t>Work with parents to identify which stage(s) of emergent writing their child is in.</a:t>
            </a:r>
          </a:p>
          <a:p>
            <a:pPr lvl="1"/>
            <a:r>
              <a:rPr lang="en-US" dirty="0"/>
              <a:t>Do the sample shows children’s parent-supported or independent writing?</a:t>
            </a:r>
          </a:p>
          <a:p>
            <a:r>
              <a:rPr lang="en-US" dirty="0"/>
              <a:t>How can you support this parent during writing activities with their child?</a:t>
            </a:r>
          </a:p>
          <a:p>
            <a:r>
              <a:rPr lang="en-US" dirty="0"/>
              <a:t>What activities can you offer parents to provide additional opportunities to practice writing? </a:t>
            </a:r>
          </a:p>
        </p:txBody>
      </p:sp>
    </p:spTree>
    <p:custDataLst>
      <p:tags r:id="rId1"/>
    </p:custDataLst>
    <p:extLst>
      <p:ext uri="{BB962C8B-B14F-4D97-AF65-F5344CB8AC3E}">
        <p14:creationId xmlns:p14="http://schemas.microsoft.com/office/powerpoint/2010/main" val="125540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HSPPS Support Writing</a:t>
            </a:r>
          </a:p>
        </p:txBody>
      </p:sp>
      <p:sp>
        <p:nvSpPr>
          <p:cNvPr id="3" name="Content Placeholder 2"/>
          <p:cNvSpPr>
            <a:spLocks noGrp="1"/>
          </p:cNvSpPr>
          <p:nvPr>
            <p:ph idx="1"/>
          </p:nvPr>
        </p:nvSpPr>
        <p:spPr/>
        <p:txBody>
          <a:bodyPr/>
          <a:lstStyle/>
          <a:p>
            <a:pPr marL="0" indent="0">
              <a:buNone/>
            </a:pPr>
            <a:r>
              <a:rPr lang="en-US" dirty="0"/>
              <a:t>Subpart C - Education and Child Development Program Services </a:t>
            </a:r>
          </a:p>
          <a:p>
            <a:pPr marL="0" indent="0">
              <a:buNone/>
            </a:pPr>
            <a:endParaRPr lang="en-US" dirty="0"/>
          </a:p>
          <a:p>
            <a:pPr marL="0" indent="0">
              <a:buNone/>
            </a:pPr>
            <a:r>
              <a:rPr lang="en-US" dirty="0"/>
              <a:t>1302.30 Purpose </a:t>
            </a:r>
          </a:p>
          <a:p>
            <a:pPr marL="0" indent="0">
              <a:buNone/>
            </a:pPr>
            <a:endParaRPr lang="en-US" dirty="0"/>
          </a:p>
          <a:p>
            <a:pPr marL="0" indent="0">
              <a:buNone/>
            </a:pPr>
            <a:r>
              <a:rPr lang="en-US" dirty="0"/>
              <a:t>All programs must provide high-quality early education and child development services, including for children with disabilities, that promote children’s cognitive, social, and emotional growth for later success in school…</a:t>
            </a:r>
          </a:p>
          <a:p>
            <a:endParaRPr lang="en-US" dirty="0"/>
          </a:p>
        </p:txBody>
      </p:sp>
    </p:spTree>
    <p:custDataLst>
      <p:tags r:id="rId1"/>
    </p:custDataLst>
    <p:extLst>
      <p:ext uri="{BB962C8B-B14F-4D97-AF65-F5344CB8AC3E}">
        <p14:creationId xmlns:p14="http://schemas.microsoft.com/office/powerpoint/2010/main" val="1135754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CE8C4-4AD9-4238-92E6-48725079FBA0}"/>
              </a:ext>
            </a:extLst>
          </p:cNvPr>
          <p:cNvSpPr>
            <a:spLocks noGrp="1"/>
          </p:cNvSpPr>
          <p:nvPr>
            <p:ph type="title"/>
          </p:nvPr>
        </p:nvSpPr>
        <p:spPr/>
        <p:txBody>
          <a:bodyPr/>
          <a:lstStyle/>
          <a:p>
            <a:pPr algn="ctr"/>
            <a:r>
              <a:rPr lang="en-US" dirty="0"/>
              <a:t>HSPPS Support Language and Culture</a:t>
            </a:r>
          </a:p>
        </p:txBody>
      </p:sp>
      <p:sp>
        <p:nvSpPr>
          <p:cNvPr id="3" name="TextBox 2">
            <a:extLst>
              <a:ext uri="{FF2B5EF4-FFF2-40B4-BE49-F238E27FC236}">
                <a16:creationId xmlns:a16="http://schemas.microsoft.com/office/drawing/2014/main" id="{61F9D74C-0ECA-465C-B16F-B807EBC424D4}"/>
              </a:ext>
            </a:extLst>
          </p:cNvPr>
          <p:cNvSpPr txBox="1"/>
          <p:nvPr/>
        </p:nvSpPr>
        <p:spPr>
          <a:xfrm>
            <a:off x="959005" y="1639229"/>
            <a:ext cx="9523141" cy="4647426"/>
          </a:xfrm>
          <a:prstGeom prst="rect">
            <a:avLst/>
          </a:prstGeom>
          <a:noFill/>
        </p:spPr>
        <p:txBody>
          <a:bodyPr wrap="square" rtlCol="0">
            <a:spAutoFit/>
          </a:bodyPr>
          <a:lstStyle/>
          <a:p>
            <a:r>
              <a:rPr lang="en-US" sz="2800" dirty="0"/>
              <a:t>Subpart C – Education and Child Development Program Services</a:t>
            </a:r>
          </a:p>
          <a:p>
            <a:endParaRPr lang="en-US" sz="2800" dirty="0"/>
          </a:p>
          <a:p>
            <a:endParaRPr lang="en-US" sz="2800" dirty="0"/>
          </a:p>
          <a:p>
            <a:r>
              <a:rPr lang="en-US" sz="2800" dirty="0"/>
              <a:t>1302.36 Tribal language preservation and revitalization</a:t>
            </a:r>
          </a:p>
          <a:p>
            <a:r>
              <a:rPr lang="en-US" sz="2400" dirty="0"/>
              <a:t>A program that serves American Indian and Alaska Native children may integrate efforts to preserve, revitalize, restore, or maintain the tribal language for these children into program services. Such language preservation and revitalization efforts may include full immersion in the tribal language for the majority of the hours of planned class operations.</a:t>
            </a:r>
          </a:p>
          <a:p>
            <a:r>
              <a:rPr lang="en-US" sz="2400" dirty="0"/>
              <a:t> </a:t>
            </a:r>
            <a:endParaRPr lang="en-US" sz="1600" dirty="0"/>
          </a:p>
          <a:p>
            <a:endParaRPr lang="en-US" sz="4000" dirty="0"/>
          </a:p>
        </p:txBody>
      </p:sp>
    </p:spTree>
    <p:extLst>
      <p:ext uri="{BB962C8B-B14F-4D97-AF65-F5344CB8AC3E}">
        <p14:creationId xmlns:p14="http://schemas.microsoft.com/office/powerpoint/2010/main" val="335607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2CBD-FD1D-4A66-BEE6-2C625C8B2EEF}"/>
              </a:ext>
            </a:extLst>
          </p:cNvPr>
          <p:cNvSpPr>
            <a:spLocks noGrp="1"/>
          </p:cNvSpPr>
          <p:nvPr>
            <p:ph type="title"/>
          </p:nvPr>
        </p:nvSpPr>
        <p:spPr/>
        <p:txBody>
          <a:bodyPr>
            <a:normAutofit fontScale="90000"/>
          </a:bodyPr>
          <a:lstStyle/>
          <a:p>
            <a:pPr algn="ctr"/>
            <a:br>
              <a:rPr lang="en-US" altLang="en-US" sz="720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br>
            <a:endParaRPr lang="en-US" dirty="0"/>
          </a:p>
        </p:txBody>
      </p:sp>
      <p:sp>
        <p:nvSpPr>
          <p:cNvPr id="4" name="Rectangle 1">
            <a:extLst>
              <a:ext uri="{FF2B5EF4-FFF2-40B4-BE49-F238E27FC236}">
                <a16:creationId xmlns:a16="http://schemas.microsoft.com/office/drawing/2014/main" id="{09616508-6A15-4B89-86CB-8B55C15B2E72}"/>
              </a:ext>
            </a:extLst>
          </p:cNvPr>
          <p:cNvSpPr>
            <a:spLocks noGrp="1" noChangeArrowheads="1"/>
          </p:cNvSpPr>
          <p:nvPr>
            <p:ph idx="1"/>
          </p:nvPr>
        </p:nvSpPr>
        <p:spPr bwMode="auto">
          <a:xfrm>
            <a:off x="1121267" y="1786183"/>
            <a:ext cx="10515600" cy="35240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r>
              <a:rPr lang="en-US" altLang="en-US" dirty="0">
                <a:ea typeface="Adobe Caslon Pro" charset="0"/>
                <a:cs typeface="Adobe Caslon Pro" charset="0"/>
              </a:rPr>
              <a:t>ACF-IM-HS-15-02 </a:t>
            </a:r>
            <a:r>
              <a:rPr lang="en-US" dirty="0"/>
              <a:t>Native Language Preservation, Revitalization, Restoration, and Maintenance in Head Start and Early Head Start Programs</a:t>
            </a:r>
          </a:p>
          <a:p>
            <a:pPr marL="0" indent="0" eaLnBrk="0" fontAlgn="base" hangingPunct="0">
              <a:lnSpc>
                <a:spcPct val="100000"/>
              </a:lnSpc>
              <a:spcBef>
                <a:spcPct val="0"/>
              </a:spcBef>
              <a:spcAft>
                <a:spcPct val="0"/>
              </a:spcAft>
              <a:buNone/>
            </a:pPr>
            <a:endParaRPr lang="en-US" dirty="0"/>
          </a:p>
          <a:p>
            <a:pPr marL="0" indent="0" eaLnBrk="0" fontAlgn="base" hangingPunct="0">
              <a:lnSpc>
                <a:spcPct val="100000"/>
              </a:lnSpc>
              <a:spcBef>
                <a:spcPct val="0"/>
              </a:spcBef>
              <a:spcAft>
                <a:spcPct val="0"/>
              </a:spcAft>
              <a:buNone/>
            </a:pPr>
            <a:endParaRPr lang="en-US" dirty="0"/>
          </a:p>
          <a:p>
            <a:pPr marL="0" lvl="0" indent="0" eaLnBrk="0" fontAlgn="base" hangingPunct="0">
              <a:lnSpc>
                <a:spcPct val="100000"/>
              </a:lnSpc>
              <a:spcBef>
                <a:spcPct val="0"/>
              </a:spcBef>
              <a:spcAft>
                <a:spcPct val="0"/>
              </a:spcAft>
              <a:buNone/>
            </a:pPr>
            <a:r>
              <a:rPr lang="en-US" altLang="en-US" sz="2000" dirty="0">
                <a:solidFill>
                  <a:srgbClr val="222222"/>
                </a:solidFill>
                <a:latin typeface="Arial" panose="020B0604020202020204" pitchFamily="34" charset="0"/>
                <a:ea typeface="Adobe Caslon Pro" charset="0"/>
                <a:cs typeface="Arial" panose="020B0604020202020204" pitchFamily="34" charset="0"/>
              </a:rPr>
              <a:t>“</a:t>
            </a:r>
            <a:r>
              <a:rPr kumimoji="0" lang="en-US" altLang="en-US" sz="2000" b="0" i="0" u="none" strike="noStrike" cap="none" normalizeH="0" baseline="0" dirty="0">
                <a:ln>
                  <a:noFill/>
                </a:ln>
                <a:solidFill>
                  <a:srgbClr val="222222"/>
                </a:solidFill>
                <a:effectLst/>
                <a:latin typeface="Arial" panose="020B0604020202020204" pitchFamily="34" charset="0"/>
                <a:ea typeface="Adobe Caslon Pro" charset="0"/>
                <a:cs typeface="Arial" panose="020B0604020202020204" pitchFamily="34" charset="0"/>
              </a:rPr>
              <a:t>OHS strongly supports the full integration of </a:t>
            </a:r>
            <a:r>
              <a:rPr kumimoji="0" lang="en-US" altLang="en-US" sz="2000" b="0" i="0" u="none" strike="noStrike" cap="none" normalizeH="0" baseline="0" dirty="0">
                <a:ln>
                  <a:noFill/>
                </a:ln>
                <a:solidFill>
                  <a:schemeClr val="tx1"/>
                </a:solidFill>
                <a:effectLst/>
                <a:ea typeface="Adobe Caslon Pro" charset="0"/>
                <a:cs typeface="Adobe Caslon Pro" charset="0"/>
              </a:rPr>
              <a:t>AIAN</a:t>
            </a:r>
            <a:r>
              <a:rPr kumimoji="0" lang="en-US" altLang="en-US" sz="2000" b="0" i="0" u="none" strike="noStrike" cap="none" normalizeH="0" baseline="0" dirty="0">
                <a:ln>
                  <a:noFill/>
                </a:ln>
                <a:solidFill>
                  <a:srgbClr val="222222"/>
                </a:solidFill>
                <a:effectLst/>
                <a:latin typeface="Arial" panose="020B0604020202020204" pitchFamily="34" charset="0"/>
                <a:ea typeface="Adobe Caslon Pro" charset="0"/>
                <a:cs typeface="Arial" panose="020B0604020202020204" pitchFamily="34" charset="0"/>
              </a:rPr>
              <a:t> languages and culture in their Head Start and Early Head Start programs, including the use of language immersion, dual language, and other proven approaches…”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22222"/>
              </a:solidFill>
              <a:latin typeface="Arial" panose="020B0604020202020204" pitchFamily="34" charset="0"/>
              <a:ea typeface="Adobe Caslon Pro" charset="0"/>
              <a:cs typeface="Arial" panose="020B0604020202020204" pitchFamily="34" charset="0"/>
            </a:endParaRPr>
          </a:p>
        </p:txBody>
      </p:sp>
      <p:sp>
        <p:nvSpPr>
          <p:cNvPr id="5" name="Title 1">
            <a:extLst>
              <a:ext uri="{FF2B5EF4-FFF2-40B4-BE49-F238E27FC236}">
                <a16:creationId xmlns:a16="http://schemas.microsoft.com/office/drawing/2014/main" id="{D8507C70-E937-4F23-AACF-B90C5F8C1D98}"/>
              </a:ext>
            </a:extLst>
          </p:cNvPr>
          <p:cNvSpPr txBox="1">
            <a:spLocks/>
          </p:cNvSpPr>
          <p:nvPr/>
        </p:nvSpPr>
        <p:spPr>
          <a:xfrm>
            <a:off x="838200" y="365124"/>
            <a:ext cx="10515600" cy="9624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HSPPS Support Language and Culture</a:t>
            </a:r>
          </a:p>
        </p:txBody>
      </p:sp>
    </p:spTree>
    <p:extLst>
      <p:ext uri="{BB962C8B-B14F-4D97-AF65-F5344CB8AC3E}">
        <p14:creationId xmlns:p14="http://schemas.microsoft.com/office/powerpoint/2010/main" val="135150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C83F-C917-4B41-818E-81964ADA23ED}"/>
              </a:ext>
            </a:extLst>
          </p:cNvPr>
          <p:cNvSpPr>
            <a:spLocks noGrp="1"/>
          </p:cNvSpPr>
          <p:nvPr>
            <p:ph type="title"/>
          </p:nvPr>
        </p:nvSpPr>
        <p:spPr/>
        <p:txBody>
          <a:bodyPr/>
          <a:lstStyle/>
          <a:p>
            <a:pPr algn="ctr"/>
            <a:r>
              <a:rPr lang="en-US" dirty="0"/>
              <a:t>HSPPS Support Writing</a:t>
            </a:r>
          </a:p>
        </p:txBody>
      </p:sp>
      <p:sp>
        <p:nvSpPr>
          <p:cNvPr id="3" name="Content Placeholder 2">
            <a:extLst>
              <a:ext uri="{FF2B5EF4-FFF2-40B4-BE49-F238E27FC236}">
                <a16:creationId xmlns:a16="http://schemas.microsoft.com/office/drawing/2014/main" id="{496FAF83-6C24-4294-8AC7-F644A60369B7}"/>
              </a:ext>
            </a:extLst>
          </p:cNvPr>
          <p:cNvSpPr>
            <a:spLocks noGrp="1"/>
          </p:cNvSpPr>
          <p:nvPr>
            <p:ph idx="1"/>
          </p:nvPr>
        </p:nvSpPr>
        <p:spPr/>
        <p:txBody>
          <a:bodyPr>
            <a:normAutofit lnSpcReduction="10000"/>
          </a:bodyPr>
          <a:lstStyle/>
          <a:p>
            <a:pPr marL="0" indent="0">
              <a:buNone/>
            </a:pPr>
            <a:r>
              <a:rPr lang="en-US" dirty="0"/>
              <a:t>Subpart C - Education and Child Development Program Services </a:t>
            </a:r>
          </a:p>
          <a:p>
            <a:pPr marL="914400" lvl="2" indent="0">
              <a:buNone/>
            </a:pPr>
            <a:endParaRPr lang="en-US" dirty="0"/>
          </a:p>
          <a:p>
            <a:pPr marL="0" lvl="2" indent="0">
              <a:buNone/>
            </a:pPr>
            <a:endParaRPr lang="en-US" sz="2800" dirty="0"/>
          </a:p>
          <a:p>
            <a:pPr marL="0" lvl="2" indent="0">
              <a:buNone/>
            </a:pPr>
            <a:r>
              <a:rPr lang="en-US" sz="2800" dirty="0"/>
              <a:t>1302.35 Education in Home-Based Programs</a:t>
            </a:r>
          </a:p>
          <a:p>
            <a:pPr marL="0" lvl="2" indent="0">
              <a:buNone/>
            </a:pPr>
            <a:endParaRPr lang="en-US" sz="2800" dirty="0"/>
          </a:p>
          <a:p>
            <a:pPr marL="0" lvl="2" indent="0">
              <a:buNone/>
            </a:pPr>
            <a:r>
              <a:rPr lang="en-US" sz="2800" dirty="0"/>
              <a:t>A home-based program must provide home visits and group socialization activities that promote secure parent-child relationships and help parents provide high-quality early learning experiences in language, literacy, mathematics, social and emotional functioning, approaches to learning, science, physical skills, and creative arts. A program must implement a research-based curriculum…</a:t>
            </a:r>
          </a:p>
          <a:p>
            <a:endParaRPr lang="en-US" dirty="0"/>
          </a:p>
        </p:txBody>
      </p:sp>
    </p:spTree>
    <p:custDataLst>
      <p:tags r:id="rId1"/>
    </p:custDataLst>
    <p:extLst>
      <p:ext uri="{BB962C8B-B14F-4D97-AF65-F5344CB8AC3E}">
        <p14:creationId xmlns:p14="http://schemas.microsoft.com/office/powerpoint/2010/main" val="3648726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58EB-0E00-4A80-A386-73B9C5CCE499}"/>
              </a:ext>
            </a:extLst>
          </p:cNvPr>
          <p:cNvSpPr>
            <a:spLocks noGrp="1"/>
          </p:cNvSpPr>
          <p:nvPr>
            <p:ph type="title"/>
          </p:nvPr>
        </p:nvSpPr>
        <p:spPr>
          <a:xfrm>
            <a:off x="838200" y="365125"/>
            <a:ext cx="10112022" cy="962459"/>
          </a:xfrm>
        </p:spPr>
        <p:txBody>
          <a:bodyPr>
            <a:normAutofit fontScale="90000"/>
          </a:bodyPr>
          <a:lstStyle/>
          <a:p>
            <a:pPr algn="ctr"/>
            <a:r>
              <a:rPr lang="en-US" dirty="0"/>
              <a:t>Center-Based and Family Child Care Practices</a:t>
            </a:r>
          </a:p>
        </p:txBody>
      </p:sp>
      <p:graphicFrame>
        <p:nvGraphicFramePr>
          <p:cNvPr id="5" name="Diagram 4">
            <a:extLst>
              <a:ext uri="{FF2B5EF4-FFF2-40B4-BE49-F238E27FC236}">
                <a16:creationId xmlns:a16="http://schemas.microsoft.com/office/drawing/2014/main" id="{A2075622-B646-482B-AFC4-73C8A5AA3073}"/>
              </a:ext>
            </a:extLst>
          </p:cNvPr>
          <p:cNvGraphicFramePr/>
          <p:nvPr/>
        </p:nvGraphicFramePr>
        <p:xfrm>
          <a:off x="2105212" y="1433260"/>
          <a:ext cx="7981576" cy="4928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2278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5B2D-F2E4-4607-96AB-A6C9BDE81F34}"/>
              </a:ext>
            </a:extLst>
          </p:cNvPr>
          <p:cNvSpPr>
            <a:spLocks noGrp="1"/>
          </p:cNvSpPr>
          <p:nvPr>
            <p:ph type="title"/>
          </p:nvPr>
        </p:nvSpPr>
        <p:spPr/>
        <p:txBody>
          <a:bodyPr/>
          <a:lstStyle/>
          <a:p>
            <a:pPr algn="ctr"/>
            <a:r>
              <a:rPr lang="en-US" dirty="0"/>
              <a:t>Home Visiting Practices</a:t>
            </a:r>
          </a:p>
        </p:txBody>
      </p:sp>
      <p:graphicFrame>
        <p:nvGraphicFramePr>
          <p:cNvPr id="4" name="Diagram 3">
            <a:extLst>
              <a:ext uri="{FF2B5EF4-FFF2-40B4-BE49-F238E27FC236}">
                <a16:creationId xmlns:a16="http://schemas.microsoft.com/office/drawing/2014/main" id="{4D466030-363C-497B-AFD4-62D20013229D}"/>
              </a:ext>
            </a:extLst>
          </p:cNvPr>
          <p:cNvGraphicFramePr/>
          <p:nvPr>
            <p:extLst>
              <p:ext uri="{D42A27DB-BD31-4B8C-83A1-F6EECF244321}">
                <p14:modId xmlns:p14="http://schemas.microsoft.com/office/powerpoint/2010/main" val="113684627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3247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008A3-877F-4545-9BE7-AB2DDFE06D4C}"/>
              </a:ext>
            </a:extLst>
          </p:cNvPr>
          <p:cNvSpPr>
            <a:spLocks noGrp="1"/>
          </p:cNvSpPr>
          <p:nvPr>
            <p:ph type="title"/>
          </p:nvPr>
        </p:nvSpPr>
        <p:spPr/>
        <p:txBody>
          <a:bodyPr/>
          <a:lstStyle/>
          <a:p>
            <a:pPr algn="ctr"/>
            <a:r>
              <a:rPr lang="en-US" dirty="0"/>
              <a:t>What’s Different for a Home Visitor?</a:t>
            </a:r>
          </a:p>
        </p:txBody>
      </p:sp>
      <p:graphicFrame>
        <p:nvGraphicFramePr>
          <p:cNvPr id="4" name="Diagram 3">
            <a:extLst>
              <a:ext uri="{FF2B5EF4-FFF2-40B4-BE49-F238E27FC236}">
                <a16:creationId xmlns:a16="http://schemas.microsoft.com/office/drawing/2014/main" id="{AD0CEBBA-4C61-4F75-9123-35809A432991}"/>
              </a:ext>
            </a:extLst>
          </p:cNvPr>
          <p:cNvGraphicFramePr/>
          <p:nvPr>
            <p:extLst>
              <p:ext uri="{D42A27DB-BD31-4B8C-83A1-F6EECF244321}">
                <p14:modId xmlns:p14="http://schemas.microsoft.com/office/powerpoint/2010/main" val="64680330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58728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29FDC-DE83-462C-9E72-19990470C922}"/>
              </a:ext>
            </a:extLst>
          </p:cNvPr>
          <p:cNvSpPr>
            <a:spLocks noGrp="1"/>
          </p:cNvSpPr>
          <p:nvPr>
            <p:ph type="title"/>
          </p:nvPr>
        </p:nvSpPr>
        <p:spPr/>
        <p:txBody>
          <a:bodyPr/>
          <a:lstStyle/>
          <a:p>
            <a:pPr algn="ctr"/>
            <a:r>
              <a:rPr lang="en-US" dirty="0"/>
              <a:t>Theory of Change for Home-Based</a:t>
            </a:r>
          </a:p>
        </p:txBody>
      </p:sp>
      <p:pic>
        <p:nvPicPr>
          <p:cNvPr id="4" name="Picture 3">
            <a:extLst>
              <a:ext uri="{FF2B5EF4-FFF2-40B4-BE49-F238E27FC236}">
                <a16:creationId xmlns:a16="http://schemas.microsoft.com/office/drawing/2014/main" id="{D53B2B17-DC3E-46DA-B97F-E322800B0CFC}"/>
              </a:ext>
            </a:extLst>
          </p:cNvPr>
          <p:cNvPicPr>
            <a:picLocks noChangeAspect="1"/>
          </p:cNvPicPr>
          <p:nvPr/>
        </p:nvPicPr>
        <p:blipFill>
          <a:blip r:embed="rId4"/>
          <a:stretch>
            <a:fillRect/>
          </a:stretch>
        </p:blipFill>
        <p:spPr>
          <a:xfrm>
            <a:off x="2226885" y="1684319"/>
            <a:ext cx="8028159" cy="2566032"/>
          </a:xfrm>
          <a:prstGeom prst="rect">
            <a:avLst/>
          </a:prstGeom>
        </p:spPr>
      </p:pic>
      <p:sp>
        <p:nvSpPr>
          <p:cNvPr id="5" name="Rectangle 4">
            <a:extLst>
              <a:ext uri="{FF2B5EF4-FFF2-40B4-BE49-F238E27FC236}">
                <a16:creationId xmlns:a16="http://schemas.microsoft.com/office/drawing/2014/main" id="{3E23AEF1-063F-4686-986F-6583F4EBEC85}"/>
              </a:ext>
            </a:extLst>
          </p:cNvPr>
          <p:cNvSpPr/>
          <p:nvPr/>
        </p:nvSpPr>
        <p:spPr>
          <a:xfrm>
            <a:off x="3047999" y="4607086"/>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egoe UI Light" charset="0"/>
                <a:cs typeface="Segoe UI Light" charset="0"/>
              </a:rPr>
              <a:t>THEORY OF CHANGE FOR INFANT-TODDLER PROGRAMS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egoe UI Light" charset="0"/>
                <a:cs typeface="Segoe UI Light" charset="0"/>
              </a:rPr>
              <a:t>HOME-BASED AND CLASSROOM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Segoe UI Light" charset="0"/>
                <a:cs typeface="Segoe UI Light" charset="0"/>
              </a:rPr>
              <a:t>Source: </a:t>
            </a:r>
            <a:r>
              <a:rPr kumimoji="0" lang="en-US" sz="1800" b="0" i="0" u="none" strike="noStrike" kern="1200" cap="none" spc="0" normalizeH="0" baseline="0" noProof="0" dirty="0" err="1">
                <a:ln>
                  <a:noFill/>
                </a:ln>
                <a:solidFill>
                  <a:prstClr val="black"/>
                </a:solidFill>
                <a:effectLst/>
                <a:uLnTx/>
                <a:uFillTx/>
                <a:latin typeface="Calibri"/>
                <a:ea typeface="Segoe UI Light" charset="0"/>
                <a:cs typeface="Segoe UI Light" charset="0"/>
              </a:rPr>
              <a:t>Roggman</a:t>
            </a:r>
            <a:r>
              <a:rPr kumimoji="0" lang="en-US" sz="1800" b="0" i="0" u="none" strike="noStrike" kern="1200" cap="none" spc="0" normalizeH="0" baseline="0" noProof="0" dirty="0">
                <a:ln>
                  <a:noFill/>
                </a:ln>
                <a:solidFill>
                  <a:prstClr val="black"/>
                </a:solidFill>
                <a:effectLst/>
                <a:uLnTx/>
                <a:uFillTx/>
                <a:latin typeface="Calibri"/>
                <a:ea typeface="Segoe UI Light" charset="0"/>
                <a:cs typeface="Segoe UI Light" charset="0"/>
              </a:rPr>
              <a:t> et al, 2016</a:t>
            </a:r>
          </a:p>
        </p:txBody>
      </p:sp>
    </p:spTree>
    <p:custDataLst>
      <p:tags r:id="rId1"/>
    </p:custDataLst>
    <p:extLst>
      <p:ext uri="{BB962C8B-B14F-4D97-AF65-F5344CB8AC3E}">
        <p14:creationId xmlns:p14="http://schemas.microsoft.com/office/powerpoint/2010/main" val="1349090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B4C0ACEA8DAF04D970A1715B66301EA" ma:contentTypeVersion="10" ma:contentTypeDescription="Create a new document." ma:contentTypeScope="" ma:versionID="9041ff28876c537520f6b126ace39bd4">
  <xsd:schema xmlns:xsd="http://www.w3.org/2001/XMLSchema" xmlns:xs="http://www.w3.org/2001/XMLSchema" xmlns:p="http://schemas.microsoft.com/office/2006/metadata/properties" xmlns:ns2="638e6b88-029d-4974-94ab-4f46eee0f699" xmlns:ns3="86c47be5-a538-494d-86ba-4575a1c11fbc" targetNamespace="http://schemas.microsoft.com/office/2006/metadata/properties" ma:root="true" ma:fieldsID="a0c2c3e96807e4f5b6bc544139305446" ns2:_="" ns3:_="">
    <xsd:import namespace="638e6b88-029d-4974-94ab-4f46eee0f699"/>
    <xsd:import namespace="86c47be5-a538-494d-86ba-4575a1c11fb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8e6b88-029d-4974-94ab-4f46eee0f6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6c47be5-a538-494d-86ba-4575a1c11fb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38e6b88-029d-4974-94ab-4f46eee0f699">
      <UserInfo>
        <DisplayName/>
        <AccountId xsi:nil="true"/>
        <AccountType/>
      </UserInfo>
    </SharedWithUsers>
  </documentManagement>
</p:properties>
</file>

<file path=customXml/itemProps1.xml><?xml version="1.0" encoding="utf-8"?>
<ds:datastoreItem xmlns:ds="http://schemas.openxmlformats.org/officeDocument/2006/customXml" ds:itemID="{E5040689-0608-42C2-A558-5A0915DA9DB0}">
  <ds:schemaRefs>
    <ds:schemaRef ds:uri="http://schemas.microsoft.com/sharepoint/v3/contenttype/forms"/>
  </ds:schemaRefs>
</ds:datastoreItem>
</file>

<file path=customXml/itemProps2.xml><?xml version="1.0" encoding="utf-8"?>
<ds:datastoreItem xmlns:ds="http://schemas.openxmlformats.org/officeDocument/2006/customXml" ds:itemID="{C62FB7C9-3699-449F-B069-EFD403F7B2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8e6b88-029d-4974-94ab-4f46eee0f699"/>
    <ds:schemaRef ds:uri="86c47be5-a538-494d-86ba-4575a1c11f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CD62B6-2813-4333-8E70-C99E8F91137C}">
  <ds:schemaRefs>
    <ds:schemaRef ds:uri="http://schemas.microsoft.com/office/2006/metadata/properties"/>
    <ds:schemaRef ds:uri="http://schemas.microsoft.com/office/infopath/2007/PartnerControls"/>
    <ds:schemaRef ds:uri="638e6b88-029d-4974-94ab-4f46eee0f699"/>
  </ds:schemaRefs>
</ds:datastoreItem>
</file>

<file path=docProps/app.xml><?xml version="1.0" encoding="utf-8"?>
<Properties xmlns="http://schemas.openxmlformats.org/officeDocument/2006/extended-properties" xmlns:vt="http://schemas.openxmlformats.org/officeDocument/2006/docPropsVTypes">
  <TotalTime>102</TotalTime>
  <Words>517</Words>
  <Application>Microsoft Office PowerPoint</Application>
  <PresentationFormat>Widescreen</PresentationFormat>
  <Paragraphs>74</Paragraphs>
  <Slides>12</Slides>
  <Notes>12</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Office Theme</vt:lpstr>
      <vt:lpstr>1_Office Theme</vt:lpstr>
      <vt:lpstr>2_Office Theme</vt:lpstr>
      <vt:lpstr>PowerPoint Presentation</vt:lpstr>
      <vt:lpstr>HSPPS Support Writing</vt:lpstr>
      <vt:lpstr>HSPPS Support Language and Culture</vt:lpstr>
      <vt:lpstr> </vt:lpstr>
      <vt:lpstr>HSPPS Support Writing</vt:lpstr>
      <vt:lpstr>Center-Based and Family Child Care Practices</vt:lpstr>
      <vt:lpstr>Home Visiting Practices</vt:lpstr>
      <vt:lpstr>What’s Different for a Home Visitor?</vt:lpstr>
      <vt:lpstr>Theory of Change for Home-Based</vt:lpstr>
      <vt:lpstr>Parents Can Support Early Writing</vt:lpstr>
      <vt:lpstr>Parents Can Support Later Writing</vt:lpstr>
      <vt:lpstr>Activity: Writing in Your Setting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Roselia Ramirez</dc:creator>
  <cp:lastModifiedBy>Treshawn Anderson</cp:lastModifiedBy>
  <cp:revision>3</cp:revision>
  <dcterms:created xsi:type="dcterms:W3CDTF">2019-06-26T20:14:12Z</dcterms:created>
  <dcterms:modified xsi:type="dcterms:W3CDTF">2020-04-15T19:45:45Z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BFDCD8B0-FDD8-4585-9147-FEDB88A7D7F6</vt:lpwstr>
  </property>
  <property fmtid="{D5CDD505-2E9C-101B-9397-08002B2CF9AE}" pid="3" name="ArticulatePath">
    <vt:lpwstr>https://zerotothree-my.sharepoint.com/personal/rramirez_zerotothree_org/Documents/Documents/AIAN/Writing Suite/Home-based Materials/HV PPT and Presenter Notes/optional HB slides_11.30.18-TA-Post CE (1)</vt:lpwstr>
  </property>
  <property fmtid="{D5CDD505-2E9C-101B-9397-08002B2CF9AE}" pid="4" name="ContentTypeId">
    <vt:lpwstr>0x0101001B4C0ACEA8DAF04D970A1715B66301EA</vt:lpwstr>
  </property>
  <property fmtid="{D5CDD505-2E9C-101B-9397-08002B2CF9AE}" pid="5" name="DocumentStatus">
    <vt:lpwstr>Manager Review</vt:lpwstr>
  </property>
  <property fmtid="{D5CDD505-2E9C-101B-9397-08002B2CF9AE}" pid="6" name="SharedWithUsers">
    <vt:lpwstr/>
  </property>
</Properties>
</file>