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4"/>
  </p:sldMasterIdLst>
  <p:notesMasterIdLst>
    <p:notesMasterId r:id="rId9"/>
  </p:notesMasterIdLst>
  <p:sldIdLst>
    <p:sldId id="415" r:id="rId5"/>
    <p:sldId id="274" r:id="rId6"/>
    <p:sldId id="421" r:id="rId7"/>
    <p:sldId id="420" r:id="rId8"/>
  </p:sldIdLst>
  <p:sldSz cx="12192000" cy="6858000"/>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5AF24C-6D8B-46BC-803B-2D7818AAF81B}" v="1" dt="2019-07-31T17:41:41.7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5" autoAdjust="0"/>
    <p:restoredTop sz="47423" autoAdjust="0"/>
  </p:normalViewPr>
  <p:slideViewPr>
    <p:cSldViewPr snapToGrid="0">
      <p:cViewPr varScale="1">
        <p:scale>
          <a:sx n="50" d="100"/>
          <a:sy n="50" d="100"/>
        </p:scale>
        <p:origin x="283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68B8FE-2BB7-4707-B73A-0A5C2A3045EA}" type="datetimeFigureOut">
              <a:rPr lang="en-US" smtClean="0"/>
              <a:t>4/15/2020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C7424A-FB2E-4DBE-A7BB-CED1BFAA7056}" type="slidenum">
              <a:rPr lang="en-US" smtClean="0"/>
              <a:t>‹#›</a:t>
            </a:fld>
            <a:endParaRPr lang="en-US"/>
          </a:p>
        </p:txBody>
      </p:sp>
    </p:spTree>
    <p:extLst>
      <p:ext uri="{BB962C8B-B14F-4D97-AF65-F5344CB8AC3E}">
        <p14:creationId xmlns:p14="http://schemas.microsoft.com/office/powerpoint/2010/main" val="1076060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FF6CDF-794E-4427-A88F-D37E84A406B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27640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FF6CDF-794E-4427-A88F-D37E84A406B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6426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D8B3F3-D4B9-47C0-8095-EC3F44BF0F1E}" type="slidenum">
              <a:rPr lang="en-US" smtClean="0"/>
              <a:t>3</a:t>
            </a:fld>
            <a:endParaRPr lang="en-US"/>
          </a:p>
        </p:txBody>
      </p:sp>
    </p:spTree>
    <p:extLst>
      <p:ext uri="{BB962C8B-B14F-4D97-AF65-F5344CB8AC3E}">
        <p14:creationId xmlns:p14="http://schemas.microsoft.com/office/powerpoint/2010/main" val="2886823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D8B3F3-D4B9-47C0-8095-EC3F44BF0F1E}" type="slidenum">
              <a:rPr lang="en-US" smtClean="0"/>
              <a:t>4</a:t>
            </a:fld>
            <a:endParaRPr lang="en-US"/>
          </a:p>
        </p:txBody>
      </p:sp>
    </p:spTree>
    <p:extLst>
      <p:ext uri="{BB962C8B-B14F-4D97-AF65-F5344CB8AC3E}">
        <p14:creationId xmlns:p14="http://schemas.microsoft.com/office/powerpoint/2010/main" val="41860904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his is not need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DCA87-6718-4B11-ACDA-C3CAD95013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86EA02-5309-4A7C-97AE-67572CEA20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9B18CC-32F2-406F-A82D-B343E746411C}"/>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4/15/2020</a:t>
            </a:fld>
            <a:endParaRPr lang="en-US"/>
          </a:p>
        </p:txBody>
      </p:sp>
      <p:sp>
        <p:nvSpPr>
          <p:cNvPr id="5" name="Footer Placeholder 4">
            <a:extLst>
              <a:ext uri="{FF2B5EF4-FFF2-40B4-BE49-F238E27FC236}">
                <a16:creationId xmlns:a16="http://schemas.microsoft.com/office/drawing/2014/main" id="{45D731B8-4D12-4383-AEAF-3DCC4173749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AE6F08F3-6AA2-4880-B565-24ADBA362013}"/>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8" name="Picture 7">
            <a:extLst>
              <a:ext uri="{FF2B5EF4-FFF2-40B4-BE49-F238E27FC236}">
                <a16:creationId xmlns:a16="http://schemas.microsoft.com/office/drawing/2014/main" id="{E8FE7B8F-2F6F-4E8A-ACC3-A5E78D3B48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9" name="Picture 8">
            <a:extLst>
              <a:ext uri="{FF2B5EF4-FFF2-40B4-BE49-F238E27FC236}">
                <a16:creationId xmlns:a16="http://schemas.microsoft.com/office/drawing/2014/main" id="{6758E707-2758-4A96-98AE-211E09AC9AE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3347373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97E29-D7BD-4564-9DD0-6FBE920E6ED9}"/>
              </a:ext>
            </a:extLst>
          </p:cNvPr>
          <p:cNvSpPr>
            <a:spLocks noGrp="1"/>
          </p:cNvSpPr>
          <p:nvPr>
            <p:ph type="title"/>
          </p:nvPr>
        </p:nvSpPr>
        <p:spPr>
          <a:xfrm>
            <a:off x="838200" y="365125"/>
            <a:ext cx="10515600" cy="962459"/>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7B5F82E2-91E1-4645-907D-3A0DBF82F58F}"/>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B464F08-90DD-485A-80DC-EE4A93D21991}"/>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4/15/2020</a:t>
            </a:fld>
            <a:endParaRPr lang="en-US"/>
          </a:p>
        </p:txBody>
      </p:sp>
      <p:sp>
        <p:nvSpPr>
          <p:cNvPr id="5" name="Footer Placeholder 4">
            <a:extLst>
              <a:ext uri="{FF2B5EF4-FFF2-40B4-BE49-F238E27FC236}">
                <a16:creationId xmlns:a16="http://schemas.microsoft.com/office/drawing/2014/main" id="{205BF607-0DF4-4BF0-99C6-4EEED61396F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93BDE48-251C-462F-A9E9-8C20CD71CD94}"/>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7" name="Content Placeholder 4">
            <a:extLst>
              <a:ext uri="{FF2B5EF4-FFF2-40B4-BE49-F238E27FC236}">
                <a16:creationId xmlns:a16="http://schemas.microsoft.com/office/drawing/2014/main" id="{168794A4-6746-4BD1-9562-7991C59DBF0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185334"/>
            <a:ext cx="10515600" cy="142250"/>
          </a:xfrm>
          <a:prstGeom prst="rect">
            <a:avLst/>
          </a:prstGeom>
        </p:spPr>
      </p:pic>
      <p:pic>
        <p:nvPicPr>
          <p:cNvPr id="10" name="Picture 9">
            <a:extLst>
              <a:ext uri="{FF2B5EF4-FFF2-40B4-BE49-F238E27FC236}">
                <a16:creationId xmlns:a16="http://schemas.microsoft.com/office/drawing/2014/main" id="{29F79A38-6CD0-4066-9D39-68C996B4E1E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11" name="Picture 10">
            <a:extLst>
              <a:ext uri="{FF2B5EF4-FFF2-40B4-BE49-F238E27FC236}">
                <a16:creationId xmlns:a16="http://schemas.microsoft.com/office/drawing/2014/main" id="{C2D11C08-7E4B-4240-B412-5D0B509027C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2649170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2295F-E6A2-48C9-AA8F-E678C643336C}"/>
              </a:ext>
            </a:extLst>
          </p:cNvPr>
          <p:cNvSpPr>
            <a:spLocks noGrp="1"/>
          </p:cNvSpPr>
          <p:nvPr>
            <p:ph type="title"/>
          </p:nvPr>
        </p:nvSpPr>
        <p:spPr>
          <a:xfrm>
            <a:off x="838200" y="365125"/>
            <a:ext cx="10515600" cy="962459"/>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5D588DB-3C9C-4B98-9195-43026C8D1BF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22A6F6-DB0D-4B34-8A5C-E40E9030060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8E5414-E16B-4479-A3E1-64747F445AD3}"/>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4/15/2020</a:t>
            </a:fld>
            <a:endParaRPr lang="en-US"/>
          </a:p>
        </p:txBody>
      </p:sp>
      <p:sp>
        <p:nvSpPr>
          <p:cNvPr id="6" name="Footer Placeholder 5">
            <a:extLst>
              <a:ext uri="{FF2B5EF4-FFF2-40B4-BE49-F238E27FC236}">
                <a16:creationId xmlns:a16="http://schemas.microsoft.com/office/drawing/2014/main" id="{E917BA76-4374-4112-A76D-64A8E3DEE11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BF06119-8E55-41DF-A6D9-E69E294CCA57}"/>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8" name="Content Placeholder 4">
            <a:extLst>
              <a:ext uri="{FF2B5EF4-FFF2-40B4-BE49-F238E27FC236}">
                <a16:creationId xmlns:a16="http://schemas.microsoft.com/office/drawing/2014/main" id="{333EA2E9-E8AB-45CE-B58F-989B419D2E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185334"/>
            <a:ext cx="10515600" cy="142250"/>
          </a:xfrm>
          <a:prstGeom prst="rect">
            <a:avLst/>
          </a:prstGeom>
        </p:spPr>
      </p:pic>
      <p:pic>
        <p:nvPicPr>
          <p:cNvPr id="9" name="Picture 8">
            <a:extLst>
              <a:ext uri="{FF2B5EF4-FFF2-40B4-BE49-F238E27FC236}">
                <a16:creationId xmlns:a16="http://schemas.microsoft.com/office/drawing/2014/main" id="{3172CF27-AD3F-4F0F-B2AB-9AECCB2E552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10" name="Picture 9">
            <a:extLst>
              <a:ext uri="{FF2B5EF4-FFF2-40B4-BE49-F238E27FC236}">
                <a16:creationId xmlns:a16="http://schemas.microsoft.com/office/drawing/2014/main" id="{B5A8A235-194F-411B-891A-8CEFA36B131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2858889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D4A7E-A688-4E13-AE6F-376D04B15AF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D68FDDD-FE61-461E-B8CD-D904A5223C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C19003A-7E2A-4A88-A273-F8091EDB03B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5E2D82-5797-4334-B5F9-3ECD0A4F10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C9AF3BE-164C-4DE8-9D39-0C3BB96BF73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6A85F0-8328-4A3C-9E10-FFCC49A3E2D5}"/>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4/15/2020</a:t>
            </a:fld>
            <a:endParaRPr lang="en-US"/>
          </a:p>
        </p:txBody>
      </p:sp>
      <p:sp>
        <p:nvSpPr>
          <p:cNvPr id="8" name="Footer Placeholder 7">
            <a:extLst>
              <a:ext uri="{FF2B5EF4-FFF2-40B4-BE49-F238E27FC236}">
                <a16:creationId xmlns:a16="http://schemas.microsoft.com/office/drawing/2014/main" id="{297825FA-71E5-42D0-A69E-AB86CA3B2A5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5173569E-43ED-4E83-8BF6-093E6883F9C4}"/>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10" name="Picture 9">
            <a:extLst>
              <a:ext uri="{FF2B5EF4-FFF2-40B4-BE49-F238E27FC236}">
                <a16:creationId xmlns:a16="http://schemas.microsoft.com/office/drawing/2014/main" id="{CBEF493B-E6A9-4C8E-8012-A947C534FA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11" name="Picture 10">
            <a:extLst>
              <a:ext uri="{FF2B5EF4-FFF2-40B4-BE49-F238E27FC236}">
                <a16:creationId xmlns:a16="http://schemas.microsoft.com/office/drawing/2014/main" id="{215CACF0-901A-494E-BD8A-D23C97EAAB4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3650818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204C2-91EA-48C9-A155-980C50D84292}"/>
              </a:ext>
            </a:extLst>
          </p:cNvPr>
          <p:cNvSpPr>
            <a:spLocks noGrp="1"/>
          </p:cNvSpPr>
          <p:nvPr>
            <p:ph type="title"/>
          </p:nvPr>
        </p:nvSpPr>
        <p:spPr>
          <a:xfrm>
            <a:off x="838200" y="365125"/>
            <a:ext cx="10515600" cy="962459"/>
          </a:xfrm>
        </p:spPr>
        <p:txBody>
          <a:bodyPr/>
          <a:lstStyle/>
          <a:p>
            <a:r>
              <a:rPr lang="en-US"/>
              <a:t>Click to edit Master title style</a:t>
            </a:r>
          </a:p>
        </p:txBody>
      </p:sp>
      <p:sp>
        <p:nvSpPr>
          <p:cNvPr id="3" name="Date Placeholder 2">
            <a:extLst>
              <a:ext uri="{FF2B5EF4-FFF2-40B4-BE49-F238E27FC236}">
                <a16:creationId xmlns:a16="http://schemas.microsoft.com/office/drawing/2014/main" id="{9447D938-A0DE-4D3F-A11E-4BCD8FD4054C}"/>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4/15/2020</a:t>
            </a:fld>
            <a:endParaRPr lang="en-US"/>
          </a:p>
        </p:txBody>
      </p:sp>
      <p:sp>
        <p:nvSpPr>
          <p:cNvPr id="4" name="Footer Placeholder 3">
            <a:extLst>
              <a:ext uri="{FF2B5EF4-FFF2-40B4-BE49-F238E27FC236}">
                <a16:creationId xmlns:a16="http://schemas.microsoft.com/office/drawing/2014/main" id="{F25DB100-4AAA-4BF0-B82D-EF8B07218D8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E6982B8E-BC79-4E84-B703-2E1BD210BBCF}"/>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6" name="Content Placeholder 4">
            <a:extLst>
              <a:ext uri="{FF2B5EF4-FFF2-40B4-BE49-F238E27FC236}">
                <a16:creationId xmlns:a16="http://schemas.microsoft.com/office/drawing/2014/main" id="{3017CFD4-F8EB-4F6B-B4FC-7D4C42F8273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185334"/>
            <a:ext cx="10515600" cy="142250"/>
          </a:xfrm>
          <a:prstGeom prst="rect">
            <a:avLst/>
          </a:prstGeom>
        </p:spPr>
      </p:pic>
      <p:pic>
        <p:nvPicPr>
          <p:cNvPr id="7" name="Picture 6">
            <a:extLst>
              <a:ext uri="{FF2B5EF4-FFF2-40B4-BE49-F238E27FC236}">
                <a16:creationId xmlns:a16="http://schemas.microsoft.com/office/drawing/2014/main" id="{458BA033-7F8C-45A0-BFFA-8C4A7A4E30F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8" name="Picture 7">
            <a:extLst>
              <a:ext uri="{FF2B5EF4-FFF2-40B4-BE49-F238E27FC236}">
                <a16:creationId xmlns:a16="http://schemas.microsoft.com/office/drawing/2014/main" id="{7A0D6B42-2626-465A-9E46-64ABE31CC2B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361496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fullscreen">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F72074-52E6-405E-91DB-2F59C65CAB6D}"/>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4/15/2020</a:t>
            </a:fld>
            <a:endParaRPr lang="en-US"/>
          </a:p>
        </p:txBody>
      </p:sp>
      <p:sp>
        <p:nvSpPr>
          <p:cNvPr id="3" name="Footer Placeholder 2">
            <a:extLst>
              <a:ext uri="{FF2B5EF4-FFF2-40B4-BE49-F238E27FC236}">
                <a16:creationId xmlns:a16="http://schemas.microsoft.com/office/drawing/2014/main" id="{A0C86D94-C871-404D-B845-3BA8BF69CC1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287B515F-4FC9-4D2B-AB6B-369E69D5A23B}"/>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5" name="Picture 4">
            <a:extLst>
              <a:ext uri="{FF2B5EF4-FFF2-40B4-BE49-F238E27FC236}">
                <a16:creationId xmlns:a16="http://schemas.microsoft.com/office/drawing/2014/main" id="{5A9E9AC3-D69B-4A12-B584-876F0C68C65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6" name="Picture 5">
            <a:extLst>
              <a:ext uri="{FF2B5EF4-FFF2-40B4-BE49-F238E27FC236}">
                <a16:creationId xmlns:a16="http://schemas.microsoft.com/office/drawing/2014/main" id="{58290959-59C0-414F-AA3A-2534A4BBA80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205994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E1220A-F6A6-4E12-BCC5-A4D3BC9A3ED0}"/>
              </a:ext>
            </a:extLst>
          </p:cNvPr>
          <p:cNvSpPr>
            <a:spLocks noGrp="1"/>
          </p:cNvSpPr>
          <p:nvPr>
            <p:ph idx="1"/>
          </p:nvPr>
        </p:nvSpPr>
        <p:spPr>
          <a:xfrm>
            <a:off x="5183188" y="1564104"/>
            <a:ext cx="6172200" cy="429694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DB1E6DE-414D-4E4F-BA0E-E84CE62660DA}"/>
              </a:ext>
            </a:extLst>
          </p:cNvPr>
          <p:cNvSpPr>
            <a:spLocks noGrp="1"/>
          </p:cNvSpPr>
          <p:nvPr>
            <p:ph type="body" sz="half" idx="2"/>
          </p:nvPr>
        </p:nvSpPr>
        <p:spPr>
          <a:xfrm>
            <a:off x="839788" y="1564104"/>
            <a:ext cx="3932237" cy="430488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22C2971-DEAF-4AF1-A40C-0D70A7315C84}"/>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4/15/2020</a:t>
            </a:fld>
            <a:endParaRPr lang="en-US"/>
          </a:p>
        </p:txBody>
      </p:sp>
      <p:sp>
        <p:nvSpPr>
          <p:cNvPr id="6" name="Footer Placeholder 5">
            <a:extLst>
              <a:ext uri="{FF2B5EF4-FFF2-40B4-BE49-F238E27FC236}">
                <a16:creationId xmlns:a16="http://schemas.microsoft.com/office/drawing/2014/main" id="{C354DD35-FF78-432A-8386-457086B6647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69039DE-84D5-4246-B777-681AD6B1219A}"/>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8" name="Content Placeholder 4">
            <a:extLst>
              <a:ext uri="{FF2B5EF4-FFF2-40B4-BE49-F238E27FC236}">
                <a16:creationId xmlns:a16="http://schemas.microsoft.com/office/drawing/2014/main" id="{EA53FFFF-5D75-4884-9DC5-7DC50253CF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185334"/>
            <a:ext cx="10515600" cy="142250"/>
          </a:xfrm>
          <a:prstGeom prst="rect">
            <a:avLst/>
          </a:prstGeom>
        </p:spPr>
      </p:pic>
      <p:pic>
        <p:nvPicPr>
          <p:cNvPr id="9" name="Picture 8">
            <a:extLst>
              <a:ext uri="{FF2B5EF4-FFF2-40B4-BE49-F238E27FC236}">
                <a16:creationId xmlns:a16="http://schemas.microsoft.com/office/drawing/2014/main" id="{18C5699F-09F6-4206-A5ED-86193E98391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11" name="Picture 10">
            <a:extLst>
              <a:ext uri="{FF2B5EF4-FFF2-40B4-BE49-F238E27FC236}">
                <a16:creationId xmlns:a16="http://schemas.microsoft.com/office/drawing/2014/main" id="{1183542B-566C-4E3A-BDE3-3262125F8BE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
        <p:nvSpPr>
          <p:cNvPr id="12" name="Title 1">
            <a:extLst>
              <a:ext uri="{FF2B5EF4-FFF2-40B4-BE49-F238E27FC236}">
                <a16:creationId xmlns:a16="http://schemas.microsoft.com/office/drawing/2014/main" id="{A15D9247-473C-467F-87C2-4E399B184CEB}"/>
              </a:ext>
            </a:extLst>
          </p:cNvPr>
          <p:cNvSpPr>
            <a:spLocks noGrp="1"/>
          </p:cNvSpPr>
          <p:nvPr>
            <p:ph type="title"/>
          </p:nvPr>
        </p:nvSpPr>
        <p:spPr>
          <a:xfrm>
            <a:off x="838200" y="365125"/>
            <a:ext cx="10515600" cy="962459"/>
          </a:xfrm>
        </p:spPr>
        <p:txBody>
          <a:bodyPr/>
          <a:lstStyle/>
          <a:p>
            <a:r>
              <a:rPr lang="en-US"/>
              <a:t>Click to edit Master title style</a:t>
            </a:r>
          </a:p>
        </p:txBody>
      </p:sp>
    </p:spTree>
    <p:extLst>
      <p:ext uri="{BB962C8B-B14F-4D97-AF65-F5344CB8AC3E}">
        <p14:creationId xmlns:p14="http://schemas.microsoft.com/office/powerpoint/2010/main" val="123378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8047E-4F8B-42A2-9F0D-F872BCC57E8A}"/>
              </a:ext>
            </a:extLst>
          </p:cNvPr>
          <p:cNvSpPr>
            <a:spLocks noGrp="1"/>
          </p:cNvSpPr>
          <p:nvPr>
            <p:ph type="title"/>
          </p:nvPr>
        </p:nvSpPr>
        <p:spPr>
          <a:xfrm>
            <a:off x="839788" y="457200"/>
            <a:ext cx="3932237" cy="870384"/>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C3CD609-6B30-4158-8A1D-2576936F7742}"/>
              </a:ext>
            </a:extLst>
          </p:cNvPr>
          <p:cNvSpPr>
            <a:spLocks noGrp="1"/>
          </p:cNvSpPr>
          <p:nvPr>
            <p:ph type="pic" idx="1"/>
          </p:nvPr>
        </p:nvSpPr>
        <p:spPr>
          <a:xfrm>
            <a:off x="5183188" y="1327584"/>
            <a:ext cx="6172200" cy="453346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BE2C2C-C3C8-4D9D-AC29-3722735026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E990419-3CFB-4114-80D8-4F18C9597DEA}"/>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4/15/2020</a:t>
            </a:fld>
            <a:endParaRPr lang="en-US"/>
          </a:p>
        </p:txBody>
      </p:sp>
      <p:sp>
        <p:nvSpPr>
          <p:cNvPr id="6" name="Footer Placeholder 5">
            <a:extLst>
              <a:ext uri="{FF2B5EF4-FFF2-40B4-BE49-F238E27FC236}">
                <a16:creationId xmlns:a16="http://schemas.microsoft.com/office/drawing/2014/main" id="{3936CB2A-5EAD-49DD-ACA2-ECD8486097D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8D20D2F-1BE7-485B-BFFF-27655BF7153D}"/>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8" name="Content Placeholder 4">
            <a:extLst>
              <a:ext uri="{FF2B5EF4-FFF2-40B4-BE49-F238E27FC236}">
                <a16:creationId xmlns:a16="http://schemas.microsoft.com/office/drawing/2014/main" id="{650D1F96-2BC4-4091-B7DB-7E4AF7BC0F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185334"/>
            <a:ext cx="10515600" cy="142250"/>
          </a:xfrm>
          <a:prstGeom prst="rect">
            <a:avLst/>
          </a:prstGeom>
        </p:spPr>
      </p:pic>
      <p:pic>
        <p:nvPicPr>
          <p:cNvPr id="9" name="Picture 8">
            <a:extLst>
              <a:ext uri="{FF2B5EF4-FFF2-40B4-BE49-F238E27FC236}">
                <a16:creationId xmlns:a16="http://schemas.microsoft.com/office/drawing/2014/main" id="{11EBE06C-76C7-463A-933E-437BD82E75B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10" name="Picture 9">
            <a:extLst>
              <a:ext uri="{FF2B5EF4-FFF2-40B4-BE49-F238E27FC236}">
                <a16:creationId xmlns:a16="http://schemas.microsoft.com/office/drawing/2014/main" id="{F603C0AD-145F-4FBF-B9D9-E5707936F02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1659760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ection Brea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0A35419-6147-4661-8BDA-E07612AEF712}"/>
              </a:ext>
            </a:extLst>
          </p:cNvPr>
          <p:cNvSpPr/>
          <p:nvPr userDrawn="1"/>
        </p:nvSpPr>
        <p:spPr>
          <a:xfrm>
            <a:off x="1" y="0"/>
            <a:ext cx="948906" cy="6858000"/>
          </a:xfrm>
          <a:prstGeom prst="rect">
            <a:avLst/>
          </a:prstGeom>
          <a:solidFill>
            <a:srgbClr val="1866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A8047E-4F8B-42A2-9F0D-F872BCC57E8A}"/>
              </a:ext>
            </a:extLst>
          </p:cNvPr>
          <p:cNvSpPr>
            <a:spLocks noGrp="1"/>
          </p:cNvSpPr>
          <p:nvPr>
            <p:ph type="title"/>
          </p:nvPr>
        </p:nvSpPr>
        <p:spPr>
          <a:xfrm>
            <a:off x="6291683" y="434350"/>
            <a:ext cx="3932237" cy="870384"/>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C3CD609-6B30-4158-8A1D-2576936F7742}"/>
              </a:ext>
            </a:extLst>
          </p:cNvPr>
          <p:cNvSpPr>
            <a:spLocks noGrp="1"/>
          </p:cNvSpPr>
          <p:nvPr>
            <p:ph type="pic" idx="1"/>
          </p:nvPr>
        </p:nvSpPr>
        <p:spPr>
          <a:xfrm>
            <a:off x="948907" y="0"/>
            <a:ext cx="4986068"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4BE2C2C-C3C8-4D9D-AC29-3722735026EF}"/>
              </a:ext>
            </a:extLst>
          </p:cNvPr>
          <p:cNvSpPr>
            <a:spLocks noGrp="1"/>
          </p:cNvSpPr>
          <p:nvPr>
            <p:ph type="body" sz="half" idx="2"/>
          </p:nvPr>
        </p:nvSpPr>
        <p:spPr>
          <a:xfrm>
            <a:off x="6291683" y="1737503"/>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E990419-3CFB-4114-80D8-4F18C9597DEA}"/>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4/15/2020</a:t>
            </a:fld>
            <a:endParaRPr lang="en-US" dirty="0"/>
          </a:p>
        </p:txBody>
      </p:sp>
      <p:sp>
        <p:nvSpPr>
          <p:cNvPr id="6" name="Footer Placeholder 5">
            <a:extLst>
              <a:ext uri="{FF2B5EF4-FFF2-40B4-BE49-F238E27FC236}">
                <a16:creationId xmlns:a16="http://schemas.microsoft.com/office/drawing/2014/main" id="{3936CB2A-5EAD-49DD-ACA2-ECD8486097D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8D20D2F-1BE7-485B-BFFF-27655BF7153D}"/>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9" name="Picture 8">
            <a:extLst>
              <a:ext uri="{FF2B5EF4-FFF2-40B4-BE49-F238E27FC236}">
                <a16:creationId xmlns:a16="http://schemas.microsoft.com/office/drawing/2014/main" id="{11EBE06C-76C7-463A-933E-437BD82E75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spTree>
    <p:extLst>
      <p:ext uri="{BB962C8B-B14F-4D97-AF65-F5344CB8AC3E}">
        <p14:creationId xmlns:p14="http://schemas.microsoft.com/office/powerpoint/2010/main" val="2500886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401BDF-3040-4674-98E2-3E90B57DAD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673E270-3BB7-4B98-931A-8E5D28E4CB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77855269"/>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HSPPS Support Writing</a:t>
            </a:r>
          </a:p>
        </p:txBody>
      </p:sp>
      <p:sp>
        <p:nvSpPr>
          <p:cNvPr id="3" name="Content Placeholder 2"/>
          <p:cNvSpPr>
            <a:spLocks noGrp="1"/>
          </p:cNvSpPr>
          <p:nvPr>
            <p:ph idx="1"/>
          </p:nvPr>
        </p:nvSpPr>
        <p:spPr>
          <a:xfrm>
            <a:off x="838200" y="1956844"/>
            <a:ext cx="10515600" cy="4351338"/>
          </a:xfrm>
        </p:spPr>
        <p:txBody>
          <a:bodyPr/>
          <a:lstStyle/>
          <a:p>
            <a:pPr marL="0" indent="0">
              <a:buNone/>
            </a:pPr>
            <a:r>
              <a:rPr lang="en-US" dirty="0"/>
              <a:t>Subpart C - Education and Child Development Program Services </a:t>
            </a:r>
          </a:p>
          <a:p>
            <a:pPr marL="0" indent="0">
              <a:buNone/>
            </a:pPr>
            <a:endParaRPr lang="en-US" dirty="0"/>
          </a:p>
          <a:p>
            <a:pPr marL="0" indent="0">
              <a:buNone/>
            </a:pPr>
            <a:r>
              <a:rPr lang="en-US" dirty="0"/>
              <a:t>1302.30 Purpose </a:t>
            </a:r>
          </a:p>
          <a:p>
            <a:pPr marL="0" indent="0">
              <a:buNone/>
            </a:pPr>
            <a:endParaRPr lang="en-US" dirty="0"/>
          </a:p>
          <a:p>
            <a:pPr marL="0" indent="0">
              <a:buNone/>
            </a:pPr>
            <a:r>
              <a:rPr lang="en-US" dirty="0"/>
              <a:t>All programs must provide high-quality early education and child development services, including for children with disabilities, that promote children’s cognitive, social, and emotional growth for latter success in school….</a:t>
            </a:r>
          </a:p>
          <a:p>
            <a:endParaRPr lang="en-US" dirty="0"/>
          </a:p>
        </p:txBody>
      </p:sp>
    </p:spTree>
    <p:extLst>
      <p:ext uri="{BB962C8B-B14F-4D97-AF65-F5344CB8AC3E}">
        <p14:creationId xmlns:p14="http://schemas.microsoft.com/office/powerpoint/2010/main" val="1135754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HSPPS Support </a:t>
            </a:r>
            <a:r>
              <a:rPr lang="en-US" dirty="0"/>
              <a:t>Writing</a:t>
            </a:r>
          </a:p>
        </p:txBody>
      </p:sp>
      <p:sp>
        <p:nvSpPr>
          <p:cNvPr id="3" name="Content Placeholder 2"/>
          <p:cNvSpPr>
            <a:spLocks noGrp="1"/>
          </p:cNvSpPr>
          <p:nvPr>
            <p:ph idx="1"/>
          </p:nvPr>
        </p:nvSpPr>
        <p:spPr/>
        <p:txBody>
          <a:bodyPr>
            <a:normAutofit lnSpcReduction="10000"/>
          </a:bodyPr>
          <a:lstStyle/>
          <a:p>
            <a:pPr marL="0" indent="0">
              <a:buNone/>
            </a:pPr>
            <a:r>
              <a:rPr lang="en-US" dirty="0"/>
              <a:t>Subpart C - Education and Child Development Program Services </a:t>
            </a:r>
          </a:p>
          <a:p>
            <a:pPr marL="914400" lvl="2" indent="0">
              <a:buNone/>
            </a:pPr>
            <a:endParaRPr lang="en-US" dirty="0"/>
          </a:p>
          <a:p>
            <a:pPr marL="0" lvl="2" indent="0">
              <a:buNone/>
            </a:pPr>
            <a:endParaRPr lang="en-US" sz="2800" dirty="0"/>
          </a:p>
          <a:p>
            <a:pPr marL="0" lvl="2" indent="0">
              <a:buNone/>
            </a:pPr>
            <a:r>
              <a:rPr lang="en-US" sz="2800" dirty="0"/>
              <a:t>1302.31 (a-d) Teaching and the Learning Environment</a:t>
            </a:r>
          </a:p>
          <a:p>
            <a:pPr marL="0" indent="0">
              <a:buNone/>
            </a:pPr>
            <a:endParaRPr lang="en-US" dirty="0"/>
          </a:p>
          <a:p>
            <a:pPr marL="0" indent="0">
              <a:buNone/>
            </a:pPr>
            <a:r>
              <a:rPr lang="en-US" dirty="0"/>
              <a:t>A center-based and family child care program must ensure teachers and other relevant staff provide responsive care, effective teaching, and an organized learning environment that promotes healthy development and children’s skill growth aligned with the Head Start Early Learning Outcomes Framework: Ages Birth to Five, including for children with disabilities….</a:t>
            </a:r>
          </a:p>
        </p:txBody>
      </p:sp>
    </p:spTree>
    <p:extLst>
      <p:ext uri="{BB962C8B-B14F-4D97-AF65-F5344CB8AC3E}">
        <p14:creationId xmlns:p14="http://schemas.microsoft.com/office/powerpoint/2010/main" val="171289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CE8C4-4AD9-4238-92E6-48725079FBA0}"/>
              </a:ext>
            </a:extLst>
          </p:cNvPr>
          <p:cNvSpPr>
            <a:spLocks noGrp="1"/>
          </p:cNvSpPr>
          <p:nvPr>
            <p:ph type="title"/>
          </p:nvPr>
        </p:nvSpPr>
        <p:spPr/>
        <p:txBody>
          <a:bodyPr/>
          <a:lstStyle/>
          <a:p>
            <a:pPr algn="ctr"/>
            <a:r>
              <a:rPr lang="en-US" dirty="0"/>
              <a:t>HSPPS Support Language and Culture</a:t>
            </a:r>
          </a:p>
        </p:txBody>
      </p:sp>
      <p:sp>
        <p:nvSpPr>
          <p:cNvPr id="3" name="TextBox 2">
            <a:extLst>
              <a:ext uri="{FF2B5EF4-FFF2-40B4-BE49-F238E27FC236}">
                <a16:creationId xmlns:a16="http://schemas.microsoft.com/office/drawing/2014/main" id="{61F9D74C-0ECA-465C-B16F-B807EBC424D4}"/>
              </a:ext>
            </a:extLst>
          </p:cNvPr>
          <p:cNvSpPr txBox="1"/>
          <p:nvPr/>
        </p:nvSpPr>
        <p:spPr>
          <a:xfrm>
            <a:off x="959005" y="1639229"/>
            <a:ext cx="9523141" cy="4647426"/>
          </a:xfrm>
          <a:prstGeom prst="rect">
            <a:avLst/>
          </a:prstGeom>
          <a:noFill/>
        </p:spPr>
        <p:txBody>
          <a:bodyPr wrap="square" rtlCol="0">
            <a:spAutoFit/>
          </a:bodyPr>
          <a:lstStyle/>
          <a:p>
            <a:r>
              <a:rPr lang="en-US" sz="2800" dirty="0"/>
              <a:t>Subpart C – Education and Child Development Program Services</a:t>
            </a:r>
          </a:p>
          <a:p>
            <a:endParaRPr lang="en-US" sz="2800" dirty="0"/>
          </a:p>
          <a:p>
            <a:endParaRPr lang="en-US" sz="2800" dirty="0"/>
          </a:p>
          <a:p>
            <a:r>
              <a:rPr lang="en-US" sz="2800" dirty="0"/>
              <a:t>1302.36 Tribal language preservation and revitalization</a:t>
            </a:r>
          </a:p>
          <a:p>
            <a:r>
              <a:rPr lang="en-US" sz="2400" dirty="0"/>
              <a:t>A program that serves American Indian and Alaska Native children may integrate efforts to preserve, revitalize, restore, or maintain the tribal language for these children into program services. Such language preservation and revitalization efforts may include full immersion in the tribal language for the majority of the hours of planned class operations.</a:t>
            </a:r>
          </a:p>
          <a:p>
            <a:r>
              <a:rPr lang="en-US" sz="2400" dirty="0"/>
              <a:t> </a:t>
            </a:r>
            <a:endParaRPr lang="en-US" sz="1600" dirty="0"/>
          </a:p>
          <a:p>
            <a:endParaRPr lang="en-US" sz="4000" dirty="0"/>
          </a:p>
        </p:txBody>
      </p:sp>
    </p:spTree>
    <p:extLst>
      <p:ext uri="{BB962C8B-B14F-4D97-AF65-F5344CB8AC3E}">
        <p14:creationId xmlns:p14="http://schemas.microsoft.com/office/powerpoint/2010/main" val="3356072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B2CBD-FD1D-4A66-BEE6-2C625C8B2EEF}"/>
              </a:ext>
            </a:extLst>
          </p:cNvPr>
          <p:cNvSpPr>
            <a:spLocks noGrp="1"/>
          </p:cNvSpPr>
          <p:nvPr>
            <p:ph type="title"/>
          </p:nvPr>
        </p:nvSpPr>
        <p:spPr/>
        <p:txBody>
          <a:bodyPr>
            <a:normAutofit fontScale="90000"/>
          </a:bodyPr>
          <a:lstStyle/>
          <a:p>
            <a:pPr algn="ctr"/>
            <a:br>
              <a:rPr lang="en-US" altLang="en-US" sz="7200" dirty="0">
                <a:solidFill>
                  <a:srgbClr val="365F91"/>
                </a:solidFill>
                <a:latin typeface="Cambria" panose="02040503050406030204" pitchFamily="18" charset="0"/>
                <a:ea typeface="Times New Roman" panose="02020603050405020304" pitchFamily="18" charset="0"/>
                <a:cs typeface="Times New Roman" panose="02020603050405020304" pitchFamily="18" charset="0"/>
              </a:rPr>
            </a:br>
            <a:endParaRPr lang="en-US" dirty="0"/>
          </a:p>
        </p:txBody>
      </p:sp>
      <p:sp>
        <p:nvSpPr>
          <p:cNvPr id="4" name="Rectangle 1">
            <a:extLst>
              <a:ext uri="{FF2B5EF4-FFF2-40B4-BE49-F238E27FC236}">
                <a16:creationId xmlns:a16="http://schemas.microsoft.com/office/drawing/2014/main" id="{09616508-6A15-4B89-86CB-8B55C15B2E72}"/>
              </a:ext>
            </a:extLst>
          </p:cNvPr>
          <p:cNvSpPr>
            <a:spLocks noGrp="1" noChangeArrowheads="1"/>
          </p:cNvSpPr>
          <p:nvPr>
            <p:ph idx="1"/>
          </p:nvPr>
        </p:nvSpPr>
        <p:spPr bwMode="auto">
          <a:xfrm>
            <a:off x="1121267" y="1786183"/>
            <a:ext cx="10515600" cy="352401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76176" numCol="1" anchor="ctr" anchorCtr="0" compatLnSpc="1">
            <a:prstTxWarp prst="textNoShape">
              <a:avLst/>
            </a:prstTxWarp>
            <a:spAutoFit/>
          </a:bodyPr>
          <a:lstStyle/>
          <a:p>
            <a:pPr marL="0" indent="0" eaLnBrk="0" fontAlgn="base" hangingPunct="0">
              <a:lnSpc>
                <a:spcPct val="100000"/>
              </a:lnSpc>
              <a:spcBef>
                <a:spcPct val="0"/>
              </a:spcBef>
              <a:spcAft>
                <a:spcPct val="0"/>
              </a:spcAft>
              <a:buNone/>
            </a:pPr>
            <a:r>
              <a:rPr lang="en-US" altLang="en-US" dirty="0">
                <a:ea typeface="Adobe Caslon Pro" charset="0"/>
                <a:cs typeface="Adobe Caslon Pro" charset="0"/>
              </a:rPr>
              <a:t>ACF-IM-HS-15-02 </a:t>
            </a:r>
            <a:r>
              <a:rPr lang="en-US" dirty="0"/>
              <a:t>Native Language Preservation, Revitalization, Restoration, and Maintenance in Head Start and Early Head Start Programs</a:t>
            </a:r>
          </a:p>
          <a:p>
            <a:pPr marL="0" indent="0" eaLnBrk="0" fontAlgn="base" hangingPunct="0">
              <a:lnSpc>
                <a:spcPct val="100000"/>
              </a:lnSpc>
              <a:spcBef>
                <a:spcPct val="0"/>
              </a:spcBef>
              <a:spcAft>
                <a:spcPct val="0"/>
              </a:spcAft>
              <a:buNone/>
            </a:pPr>
            <a:endParaRPr lang="en-US" dirty="0"/>
          </a:p>
          <a:p>
            <a:pPr marL="0" indent="0" eaLnBrk="0" fontAlgn="base" hangingPunct="0">
              <a:lnSpc>
                <a:spcPct val="100000"/>
              </a:lnSpc>
              <a:spcBef>
                <a:spcPct val="0"/>
              </a:spcBef>
              <a:spcAft>
                <a:spcPct val="0"/>
              </a:spcAft>
              <a:buNone/>
            </a:pPr>
            <a:endParaRPr lang="en-US" dirty="0"/>
          </a:p>
          <a:p>
            <a:pPr marL="0" lvl="0" indent="0" eaLnBrk="0" fontAlgn="base" hangingPunct="0">
              <a:lnSpc>
                <a:spcPct val="100000"/>
              </a:lnSpc>
              <a:spcBef>
                <a:spcPct val="0"/>
              </a:spcBef>
              <a:spcAft>
                <a:spcPct val="0"/>
              </a:spcAft>
              <a:buNone/>
            </a:pPr>
            <a:r>
              <a:rPr lang="en-US" altLang="en-US" sz="2000" dirty="0">
                <a:solidFill>
                  <a:srgbClr val="222222"/>
                </a:solidFill>
                <a:latin typeface="Arial" panose="020B0604020202020204" pitchFamily="34" charset="0"/>
                <a:ea typeface="Adobe Caslon Pro" charset="0"/>
                <a:cs typeface="Arial" panose="020B0604020202020204" pitchFamily="34" charset="0"/>
              </a:rPr>
              <a:t>“</a:t>
            </a:r>
            <a:r>
              <a:rPr kumimoji="0" lang="en-US" altLang="en-US" sz="2000" b="0" i="0" u="none" strike="noStrike" cap="none" normalizeH="0" baseline="0" dirty="0">
                <a:ln>
                  <a:noFill/>
                </a:ln>
                <a:solidFill>
                  <a:srgbClr val="222222"/>
                </a:solidFill>
                <a:effectLst/>
                <a:latin typeface="Arial" panose="020B0604020202020204" pitchFamily="34" charset="0"/>
                <a:ea typeface="Adobe Caslon Pro" charset="0"/>
                <a:cs typeface="Arial" panose="020B0604020202020204" pitchFamily="34" charset="0"/>
              </a:rPr>
              <a:t>OHS strongly supports the full integration of </a:t>
            </a:r>
            <a:r>
              <a:rPr kumimoji="0" lang="en-US" altLang="en-US" sz="2000" b="0" i="0" u="none" strike="noStrike" cap="none" normalizeH="0" baseline="0" dirty="0">
                <a:ln>
                  <a:noFill/>
                </a:ln>
                <a:solidFill>
                  <a:schemeClr val="tx1"/>
                </a:solidFill>
                <a:effectLst/>
                <a:ea typeface="Adobe Caslon Pro" charset="0"/>
                <a:cs typeface="Adobe Caslon Pro" charset="0"/>
              </a:rPr>
              <a:t>AIAN</a:t>
            </a:r>
            <a:r>
              <a:rPr kumimoji="0" lang="en-US" altLang="en-US" sz="2000" b="0" i="0" u="none" strike="noStrike" cap="none" normalizeH="0" baseline="0" dirty="0">
                <a:ln>
                  <a:noFill/>
                </a:ln>
                <a:solidFill>
                  <a:srgbClr val="222222"/>
                </a:solidFill>
                <a:effectLst/>
                <a:latin typeface="Arial" panose="020B0604020202020204" pitchFamily="34" charset="0"/>
                <a:ea typeface="Adobe Caslon Pro" charset="0"/>
                <a:cs typeface="Arial" panose="020B0604020202020204" pitchFamily="34" charset="0"/>
              </a:rPr>
              <a:t> languages and culture in their Head Start and Early Head Start programs, including the use of language immersion, dual language, and other proven approaches</a:t>
            </a:r>
            <a:r>
              <a:rPr lang="en-US" altLang="en-US" sz="2000" dirty="0">
                <a:solidFill>
                  <a:srgbClr val="222222"/>
                </a:solidFill>
                <a:latin typeface="Arial" panose="020B0604020202020204" pitchFamily="34" charset="0"/>
                <a:ea typeface="Adobe Caslon Pro" charset="0"/>
                <a:cs typeface="Arial" panose="020B0604020202020204" pitchFamily="34" charset="0"/>
              </a:rPr>
              <a:t>…”</a:t>
            </a:r>
            <a:endParaRPr kumimoji="0" lang="en-US" altLang="en-US" sz="2000" b="0" i="0" u="none" strike="noStrike" cap="none" normalizeH="0" baseline="0" dirty="0">
              <a:ln>
                <a:noFill/>
              </a:ln>
              <a:solidFill>
                <a:srgbClr val="222222"/>
              </a:solidFill>
              <a:effectLst/>
              <a:latin typeface="Arial" panose="020B0604020202020204" pitchFamily="34" charset="0"/>
              <a:ea typeface="Adobe Caslon Pro"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solidFill>
                <a:srgbClr val="222222"/>
              </a:solidFill>
              <a:latin typeface="Arial" panose="020B0604020202020204" pitchFamily="34" charset="0"/>
              <a:ea typeface="Adobe Caslon Pro" charset="0"/>
              <a:cs typeface="Arial" panose="020B0604020202020204" pitchFamily="34" charset="0"/>
            </a:endParaRPr>
          </a:p>
        </p:txBody>
      </p:sp>
      <p:sp>
        <p:nvSpPr>
          <p:cNvPr id="5" name="Title 1">
            <a:extLst>
              <a:ext uri="{FF2B5EF4-FFF2-40B4-BE49-F238E27FC236}">
                <a16:creationId xmlns:a16="http://schemas.microsoft.com/office/drawing/2014/main" id="{D8507C70-E937-4F23-AACF-B90C5F8C1D98}"/>
              </a:ext>
            </a:extLst>
          </p:cNvPr>
          <p:cNvSpPr txBox="1">
            <a:spLocks/>
          </p:cNvSpPr>
          <p:nvPr/>
        </p:nvSpPr>
        <p:spPr>
          <a:xfrm>
            <a:off x="838200" y="365124"/>
            <a:ext cx="10515600" cy="9624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t>HSPPS Support </a:t>
            </a:r>
            <a:r>
              <a:rPr lang="en-US" dirty="0"/>
              <a:t>Language and Culture</a:t>
            </a:r>
          </a:p>
        </p:txBody>
      </p:sp>
    </p:spTree>
    <p:extLst>
      <p:ext uri="{BB962C8B-B14F-4D97-AF65-F5344CB8AC3E}">
        <p14:creationId xmlns:p14="http://schemas.microsoft.com/office/powerpoint/2010/main" val="15613819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stSharedByUser xmlns="638e6b88-029d-4974-94ab-4f46eee0f699" xsi:nil="true"/>
    <SharedWithUsers xmlns="638e6b88-029d-4974-94ab-4f46eee0f699">
      <UserInfo>
        <DisplayName/>
        <AccountId xsi:nil="true"/>
        <AccountType/>
      </UserInfo>
    </SharedWithUsers>
    <LastSharedByTime xmlns="638e6b88-029d-4974-94ab-4f46eee0f69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B4C0ACEA8DAF04D970A1715B66301EA" ma:contentTypeVersion="10" ma:contentTypeDescription="Create a new document." ma:contentTypeScope="" ma:versionID="9041ff28876c537520f6b126ace39bd4">
  <xsd:schema xmlns:xsd="http://www.w3.org/2001/XMLSchema" xmlns:xs="http://www.w3.org/2001/XMLSchema" xmlns:p="http://schemas.microsoft.com/office/2006/metadata/properties" xmlns:ns2="638e6b88-029d-4974-94ab-4f46eee0f699" xmlns:ns3="86c47be5-a538-494d-86ba-4575a1c11fbc" targetNamespace="http://schemas.microsoft.com/office/2006/metadata/properties" ma:root="true" ma:fieldsID="a0c2c3e96807e4f5b6bc544139305446" ns2:_="" ns3:_="">
    <xsd:import namespace="638e6b88-029d-4974-94ab-4f46eee0f699"/>
    <xsd:import namespace="86c47be5-a538-494d-86ba-4575a1c11fbc"/>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8e6b88-029d-4974-94ab-4f46eee0f69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86c47be5-a538-494d-86ba-4575a1c11fb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08AEB5-9087-4118-A3FA-84D440EBF4EA}">
  <ds:schemaRefs>
    <ds:schemaRef ds:uri="http://schemas.microsoft.com/office/2006/metadata/properties"/>
    <ds:schemaRef ds:uri="http://schemas.microsoft.com/office/infopath/2007/PartnerControls"/>
    <ds:schemaRef ds:uri="638e6b88-029d-4974-94ab-4f46eee0f699"/>
  </ds:schemaRefs>
</ds:datastoreItem>
</file>

<file path=customXml/itemProps2.xml><?xml version="1.0" encoding="utf-8"?>
<ds:datastoreItem xmlns:ds="http://schemas.openxmlformats.org/officeDocument/2006/customXml" ds:itemID="{E6ECCE46-3AE3-4C15-962D-42678EA0D0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8e6b88-029d-4974-94ab-4f46eee0f699"/>
    <ds:schemaRef ds:uri="86c47be5-a538-494d-86ba-4575a1c11f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B6F0096-4891-408A-A72F-9E9C081AC46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TotalTime>
  <Words>268</Words>
  <Application>Microsoft Office PowerPoint</Application>
  <PresentationFormat>Widescreen</PresentationFormat>
  <Paragraphs>30</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2_Office Theme</vt:lpstr>
      <vt:lpstr>HSPPS Support Writing</vt:lpstr>
      <vt:lpstr>HSPPS Support Writing</vt:lpstr>
      <vt:lpstr>HSPPS Support Language and Culture</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Treshawn Anderson</dc:creator>
  <cp:lastModifiedBy>Treshawn Anderson</cp:lastModifiedBy>
  <cp:revision>11</cp:revision>
  <dcterms:created xsi:type="dcterms:W3CDTF">2018-07-13T15:22:13Z</dcterms:created>
  <dcterms:modified xsi:type="dcterms:W3CDTF">2020-04-15T19:43:45Z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0x0101001B4C0ACEA8DAF04D970A1715B66301EA</vt:lpwstr>
  </property>
  <property fmtid="{D5CDD505-2E9C-101B-9397-08002B2CF9AE}" pid="3" name="Order">
    <vt:r8>18731100</vt:r8>
  </property>
  <property fmtid="{D5CDD505-2E9C-101B-9397-08002B2CF9AE}" pid="4" name="Audiences">
    <vt:lpwstr/>
  </property>
  <property fmtid="{D5CDD505-2E9C-101B-9397-08002B2CF9AE}" pid="5" name="Year Vetted">
    <vt:lpwstr/>
  </property>
  <property fmtid="{D5CDD505-2E9C-101B-9397-08002B2CF9AE}" pid="6" name="Age Range">
    <vt:lpwstr/>
  </property>
  <property fmtid="{D5CDD505-2E9C-101B-9397-08002B2CF9AE}" pid="7" name="g5cbabc475af428e8a4b767b325afa7b">
    <vt:lpwstr/>
  </property>
  <property fmtid="{D5CDD505-2E9C-101B-9397-08002B2CF9AE}" pid="8" name="Topic_Area">
    <vt:lpwstr/>
  </property>
  <property fmtid="{D5CDD505-2E9C-101B-9397-08002B2CF9AE}" pid="9" name="xd_Signature">
    <vt:bool>false</vt:bool>
  </property>
  <property fmtid="{D5CDD505-2E9C-101B-9397-08002B2CF9AE}" pid="10" name="Region">
    <vt:lpwstr/>
  </property>
  <property fmtid="{D5CDD505-2E9C-101B-9397-08002B2CF9AE}" pid="11" name="xd_ProgID">
    <vt:lpwstr/>
  </property>
  <property fmtid="{D5CDD505-2E9C-101B-9397-08002B2CF9AE}" pid="12" name="lc402643ecbf4499b639d533dae17ca9">
    <vt:lpwstr/>
  </property>
  <property fmtid="{D5CDD505-2E9C-101B-9397-08002B2CF9AE}" pid="13" name="b172363ec58b499dad30d2b09a8896e0">
    <vt:lpwstr/>
  </property>
  <property fmtid="{D5CDD505-2E9C-101B-9397-08002B2CF9AE}" pid="14" name="k112b48b8b0842abbe71d39765b03e81">
    <vt:lpwstr/>
  </property>
  <property fmtid="{D5CDD505-2E9C-101B-9397-08002B2CF9AE}" pid="15" name="Approvers">
    <vt:lpwstr/>
  </property>
  <property fmtid="{D5CDD505-2E9C-101B-9397-08002B2CF9AE}" pid="16" name="TaxCatchAll">
    <vt:lpwstr/>
  </property>
  <property fmtid="{D5CDD505-2E9C-101B-9397-08002B2CF9AE}" pid="17" name="Webinar">
    <vt:lpwstr/>
  </property>
  <property fmtid="{D5CDD505-2E9C-101B-9397-08002B2CF9AE}" pid="18" name="ec3caad0312d4c2bb9f97715ae0cf85a">
    <vt:lpwstr/>
  </property>
  <property fmtid="{D5CDD505-2E9C-101B-9397-08002B2CF9AE}" pid="19" name="TemplateUrl">
    <vt:lpwstr/>
  </property>
  <property fmtid="{D5CDD505-2E9C-101B-9397-08002B2CF9AE}" pid="20" name="ComplianceAssetId">
    <vt:lpwstr/>
  </property>
  <property fmtid="{D5CDD505-2E9C-101B-9397-08002B2CF9AE}" pid="21" name="Audience">
    <vt:lpwstr/>
  </property>
  <property fmtid="{D5CDD505-2E9C-101B-9397-08002B2CF9AE}" pid="22" name="o04817ec836b43088d222d88b97d0ffb">
    <vt:lpwstr/>
  </property>
  <property fmtid="{D5CDD505-2E9C-101B-9397-08002B2CF9AE}" pid="23" name="m467fd03801e42aeb7355f8ac300c17b">
    <vt:lpwstr/>
  </property>
  <property fmtid="{D5CDD505-2E9C-101B-9397-08002B2CF9AE}" pid="24" name="National Conference">
    <vt:lpwstr/>
  </property>
  <property fmtid="{D5CDD505-2E9C-101B-9397-08002B2CF9AE}" pid="25" name="TopicArea">
    <vt:lpwstr/>
  </property>
  <property fmtid="{D5CDD505-2E9C-101B-9397-08002B2CF9AE}" pid="26" name="p22cc5a201e14acc82f079247ea5c295">
    <vt:lpwstr/>
  </property>
  <property fmtid="{D5CDD505-2E9C-101B-9397-08002B2CF9AE}" pid="27" name="fcbb0cf91974408394499761fa7977d2">
    <vt:lpwstr/>
  </property>
  <property fmtid="{D5CDD505-2E9C-101B-9397-08002B2CF9AE}" pid="28" name="Webinar0">
    <vt:lpwstr/>
  </property>
  <property fmtid="{D5CDD505-2E9C-101B-9397-08002B2CF9AE}" pid="29" name="Region0">
    <vt:lpwstr/>
  </property>
  <property fmtid="{D5CDD505-2E9C-101B-9397-08002B2CF9AE}" pid="30" name="National Conference0">
    <vt:lpwstr/>
  </property>
</Properties>
</file>