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0" r:id="rId4"/>
  </p:sldMasterIdLst>
  <p:notesMasterIdLst>
    <p:notesMasterId r:id="rId7"/>
  </p:notesMasterIdLst>
  <p:sldIdLst>
    <p:sldId id="415" r:id="rId5"/>
    <p:sldId id="274"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5" autoAdjust="0"/>
    <p:restoredTop sz="47423" autoAdjust="0"/>
  </p:normalViewPr>
  <p:slideViewPr>
    <p:cSldViewPr snapToGrid="0">
      <p:cViewPr varScale="1">
        <p:scale>
          <a:sx n="28" d="100"/>
          <a:sy n="28" d="100"/>
        </p:scale>
        <p:origin x="228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reshawn Anderson" userId="fddc5ec8fd79f8d9" providerId="OrgId" clId="{28078271-F2C2-4D38-BF7E-9D8CD3230BD6}"/>
    <pc:docChg chg="modSld">
      <pc:chgData name="Treshawn Anderson" userId="fddc5ec8fd79f8d9" providerId="OrgId" clId="{28078271-F2C2-4D38-BF7E-9D8CD3230BD6}" dt="2019-06-11T21:00:24.342" v="19" actId="20577"/>
      <pc:docMkLst>
        <pc:docMk/>
      </pc:docMkLst>
      <pc:sldChg chg="modSp">
        <pc:chgData name="Treshawn Anderson" userId="fddc5ec8fd79f8d9" providerId="OrgId" clId="{28078271-F2C2-4D38-BF7E-9D8CD3230BD6}" dt="2019-06-11T21:00:24.342" v="19" actId="20577"/>
        <pc:sldMkLst>
          <pc:docMk/>
          <pc:sldMk cId="1712895670" sldId="274"/>
        </pc:sldMkLst>
        <pc:spChg chg="mod">
          <ac:chgData name="Treshawn Anderson" userId="fddc5ec8fd79f8d9" providerId="OrgId" clId="{28078271-F2C2-4D38-BF7E-9D8CD3230BD6}" dt="2019-06-11T21:00:24.342" v="19" actId="20577"/>
          <ac:spMkLst>
            <pc:docMk/>
            <pc:sldMk cId="1712895670" sldId="274"/>
            <ac:spMk id="2" creationId="{00000000-0000-0000-0000-000000000000}"/>
          </ac:spMkLst>
        </pc:spChg>
      </pc:sldChg>
      <pc:sldChg chg="modSp">
        <pc:chgData name="Treshawn Anderson" userId="fddc5ec8fd79f8d9" providerId="OrgId" clId="{28078271-F2C2-4D38-BF7E-9D8CD3230BD6}" dt="2019-06-11T21:00:17.125" v="8" actId="20577"/>
        <pc:sldMkLst>
          <pc:docMk/>
          <pc:sldMk cId="1135754257" sldId="415"/>
        </pc:sldMkLst>
        <pc:spChg chg="mod">
          <ac:chgData name="Treshawn Anderson" userId="fddc5ec8fd79f8d9" providerId="OrgId" clId="{28078271-F2C2-4D38-BF7E-9D8CD3230BD6}" dt="2019-06-11T21:00:17.125" v="8" actId="20577"/>
          <ac:spMkLst>
            <pc:docMk/>
            <pc:sldMk cId="1135754257" sldId="415"/>
            <ac:spMk id="2"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568B8FE-2BB7-4707-B73A-0A5C2A3045EA}" type="datetimeFigureOut">
              <a:rPr lang="en-US" smtClean="0"/>
              <a:t>6/11/2019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3C7424A-FB2E-4DBE-A7BB-CED1BFAA7056}" type="slidenum">
              <a:rPr lang="en-US" smtClean="0"/>
              <a:t>‹#›</a:t>
            </a:fld>
            <a:endParaRPr lang="en-US"/>
          </a:p>
        </p:txBody>
      </p:sp>
    </p:spTree>
    <p:extLst>
      <p:ext uri="{BB962C8B-B14F-4D97-AF65-F5344CB8AC3E}">
        <p14:creationId xmlns:p14="http://schemas.microsoft.com/office/powerpoint/2010/main" val="10760608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AFF6CDF-794E-4427-A88F-D37E84A406B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276400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AFF6CDF-794E-4427-A88F-D37E84A406B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4642610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2.jp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2.jp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2.jp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2.jp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2.jpg"/></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his is not neede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DCA87-6718-4B11-ACDA-C3CAD950130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186EA02-5309-4A7C-97AE-67572CEA201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69B18CC-32F2-406F-A82D-B343E746411C}"/>
              </a:ext>
            </a:extLst>
          </p:cNvPr>
          <p:cNvSpPr>
            <a:spLocks noGrp="1"/>
          </p:cNvSpPr>
          <p:nvPr>
            <p:ph type="dt" sz="half" idx="10"/>
          </p:nvPr>
        </p:nvSpPr>
        <p:spPr>
          <a:xfrm>
            <a:off x="838200" y="6356350"/>
            <a:ext cx="2743200" cy="365125"/>
          </a:xfrm>
          <a:prstGeom prst="rect">
            <a:avLst/>
          </a:prstGeom>
        </p:spPr>
        <p:txBody>
          <a:bodyPr/>
          <a:lstStyle/>
          <a:p>
            <a:fld id="{8521B4D1-B369-4203-A25D-E8C8777305A3}" type="datetimeFigureOut">
              <a:rPr lang="en-US" smtClean="0"/>
              <a:t>6/11/2019</a:t>
            </a:fld>
            <a:endParaRPr lang="en-US"/>
          </a:p>
        </p:txBody>
      </p:sp>
      <p:sp>
        <p:nvSpPr>
          <p:cNvPr id="5" name="Footer Placeholder 4">
            <a:extLst>
              <a:ext uri="{FF2B5EF4-FFF2-40B4-BE49-F238E27FC236}">
                <a16:creationId xmlns:a16="http://schemas.microsoft.com/office/drawing/2014/main" id="{45D731B8-4D12-4383-AEAF-3DCC4173749C}"/>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AE6F08F3-6AA2-4880-B565-24ADBA362013}"/>
              </a:ext>
            </a:extLst>
          </p:cNvPr>
          <p:cNvSpPr>
            <a:spLocks noGrp="1"/>
          </p:cNvSpPr>
          <p:nvPr>
            <p:ph type="sldNum" sz="quarter" idx="12"/>
          </p:nvPr>
        </p:nvSpPr>
        <p:spPr>
          <a:xfrm>
            <a:off x="8610600" y="6356350"/>
            <a:ext cx="2743200" cy="365125"/>
          </a:xfrm>
          <a:prstGeom prst="rect">
            <a:avLst/>
          </a:prstGeom>
        </p:spPr>
        <p:txBody>
          <a:bodyPr/>
          <a:lstStyle/>
          <a:p>
            <a:fld id="{7F1CFE6F-A8A7-41C7-A200-07606CC30E47}" type="slidenum">
              <a:rPr lang="en-US" smtClean="0"/>
              <a:t>‹#›</a:t>
            </a:fld>
            <a:endParaRPr lang="en-US"/>
          </a:p>
        </p:txBody>
      </p:sp>
      <p:pic>
        <p:nvPicPr>
          <p:cNvPr id="8" name="Picture 7">
            <a:extLst>
              <a:ext uri="{FF2B5EF4-FFF2-40B4-BE49-F238E27FC236}">
                <a16:creationId xmlns:a16="http://schemas.microsoft.com/office/drawing/2014/main" id="{E8FE7B8F-2F6F-4E8A-ACC3-A5E78D3B484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913760" y="-17746"/>
            <a:ext cx="1266738" cy="993893"/>
          </a:xfrm>
          <a:prstGeom prst="rect">
            <a:avLst/>
          </a:prstGeom>
        </p:spPr>
      </p:pic>
      <p:pic>
        <p:nvPicPr>
          <p:cNvPr id="9" name="Picture 8">
            <a:extLst>
              <a:ext uri="{FF2B5EF4-FFF2-40B4-BE49-F238E27FC236}">
                <a16:creationId xmlns:a16="http://schemas.microsoft.com/office/drawing/2014/main" id="{6758E707-2758-4A96-98AE-211E09AC9AE2}"/>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03876" y="6176963"/>
            <a:ext cx="4644852" cy="575962"/>
          </a:xfrm>
          <a:prstGeom prst="rect">
            <a:avLst/>
          </a:prstGeom>
        </p:spPr>
      </p:pic>
    </p:spTree>
    <p:extLst>
      <p:ext uri="{BB962C8B-B14F-4D97-AF65-F5344CB8AC3E}">
        <p14:creationId xmlns:p14="http://schemas.microsoft.com/office/powerpoint/2010/main" val="3347373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C97E29-D7BD-4564-9DD0-6FBE920E6ED9}"/>
              </a:ext>
            </a:extLst>
          </p:cNvPr>
          <p:cNvSpPr>
            <a:spLocks noGrp="1"/>
          </p:cNvSpPr>
          <p:nvPr>
            <p:ph type="title"/>
          </p:nvPr>
        </p:nvSpPr>
        <p:spPr>
          <a:xfrm>
            <a:off x="838200" y="365125"/>
            <a:ext cx="10515600" cy="962459"/>
          </a:xfr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7B5F82E2-91E1-4645-907D-3A0DBF82F58F}"/>
              </a:ext>
            </a:extLst>
          </p:cNvPr>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1B464F08-90DD-485A-80DC-EE4A93D21991}"/>
              </a:ext>
            </a:extLst>
          </p:cNvPr>
          <p:cNvSpPr>
            <a:spLocks noGrp="1"/>
          </p:cNvSpPr>
          <p:nvPr>
            <p:ph type="dt" sz="half" idx="10"/>
          </p:nvPr>
        </p:nvSpPr>
        <p:spPr>
          <a:xfrm>
            <a:off x="838200" y="6356350"/>
            <a:ext cx="2743200" cy="365125"/>
          </a:xfrm>
          <a:prstGeom prst="rect">
            <a:avLst/>
          </a:prstGeom>
        </p:spPr>
        <p:txBody>
          <a:bodyPr/>
          <a:lstStyle/>
          <a:p>
            <a:fld id="{8521B4D1-B369-4203-A25D-E8C8777305A3}" type="datetimeFigureOut">
              <a:rPr lang="en-US" smtClean="0"/>
              <a:t>6/11/2019</a:t>
            </a:fld>
            <a:endParaRPr lang="en-US"/>
          </a:p>
        </p:txBody>
      </p:sp>
      <p:sp>
        <p:nvSpPr>
          <p:cNvPr id="5" name="Footer Placeholder 4">
            <a:extLst>
              <a:ext uri="{FF2B5EF4-FFF2-40B4-BE49-F238E27FC236}">
                <a16:creationId xmlns:a16="http://schemas.microsoft.com/office/drawing/2014/main" id="{205BF607-0DF4-4BF0-99C6-4EEED61396F3}"/>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393BDE48-251C-462F-A9E9-8C20CD71CD94}"/>
              </a:ext>
            </a:extLst>
          </p:cNvPr>
          <p:cNvSpPr>
            <a:spLocks noGrp="1"/>
          </p:cNvSpPr>
          <p:nvPr>
            <p:ph type="sldNum" sz="quarter" idx="12"/>
          </p:nvPr>
        </p:nvSpPr>
        <p:spPr>
          <a:xfrm>
            <a:off x="8610600" y="6356350"/>
            <a:ext cx="2743200" cy="365125"/>
          </a:xfrm>
          <a:prstGeom prst="rect">
            <a:avLst/>
          </a:prstGeom>
        </p:spPr>
        <p:txBody>
          <a:bodyPr/>
          <a:lstStyle/>
          <a:p>
            <a:fld id="{7F1CFE6F-A8A7-41C7-A200-07606CC30E47}" type="slidenum">
              <a:rPr lang="en-US" smtClean="0"/>
              <a:t>‹#›</a:t>
            </a:fld>
            <a:endParaRPr lang="en-US"/>
          </a:p>
        </p:txBody>
      </p:sp>
      <p:pic>
        <p:nvPicPr>
          <p:cNvPr id="7" name="Content Placeholder 4">
            <a:extLst>
              <a:ext uri="{FF2B5EF4-FFF2-40B4-BE49-F238E27FC236}">
                <a16:creationId xmlns:a16="http://schemas.microsoft.com/office/drawing/2014/main" id="{168794A4-6746-4BD1-9562-7991C59DBF0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8200" y="1185334"/>
            <a:ext cx="10515600" cy="142250"/>
          </a:xfrm>
          <a:prstGeom prst="rect">
            <a:avLst/>
          </a:prstGeom>
        </p:spPr>
      </p:pic>
      <p:pic>
        <p:nvPicPr>
          <p:cNvPr id="10" name="Picture 9">
            <a:extLst>
              <a:ext uri="{FF2B5EF4-FFF2-40B4-BE49-F238E27FC236}">
                <a16:creationId xmlns:a16="http://schemas.microsoft.com/office/drawing/2014/main" id="{29F79A38-6CD0-4066-9D39-68C996B4E1E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913760" y="-17746"/>
            <a:ext cx="1266738" cy="993893"/>
          </a:xfrm>
          <a:prstGeom prst="rect">
            <a:avLst/>
          </a:prstGeom>
        </p:spPr>
      </p:pic>
      <p:pic>
        <p:nvPicPr>
          <p:cNvPr id="11" name="Picture 10">
            <a:extLst>
              <a:ext uri="{FF2B5EF4-FFF2-40B4-BE49-F238E27FC236}">
                <a16:creationId xmlns:a16="http://schemas.microsoft.com/office/drawing/2014/main" id="{C2D11C08-7E4B-4240-B412-5D0B509027CC}"/>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03876" y="6176963"/>
            <a:ext cx="4644852" cy="575962"/>
          </a:xfrm>
          <a:prstGeom prst="rect">
            <a:avLst/>
          </a:prstGeom>
        </p:spPr>
      </p:pic>
    </p:spTree>
    <p:extLst>
      <p:ext uri="{BB962C8B-B14F-4D97-AF65-F5344CB8AC3E}">
        <p14:creationId xmlns:p14="http://schemas.microsoft.com/office/powerpoint/2010/main" val="26491704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92295F-E6A2-48C9-AA8F-E678C643336C}"/>
              </a:ext>
            </a:extLst>
          </p:cNvPr>
          <p:cNvSpPr>
            <a:spLocks noGrp="1"/>
          </p:cNvSpPr>
          <p:nvPr>
            <p:ph type="title"/>
          </p:nvPr>
        </p:nvSpPr>
        <p:spPr>
          <a:xfrm>
            <a:off x="838200" y="365125"/>
            <a:ext cx="10515600" cy="962459"/>
          </a:xfr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E5D588DB-3C9C-4B98-9195-43026C8D1BF2}"/>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C22A6F6-DB0D-4B34-8A5C-E40E9030060E}"/>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38E5414-E16B-4479-A3E1-64747F445AD3}"/>
              </a:ext>
            </a:extLst>
          </p:cNvPr>
          <p:cNvSpPr>
            <a:spLocks noGrp="1"/>
          </p:cNvSpPr>
          <p:nvPr>
            <p:ph type="dt" sz="half" idx="10"/>
          </p:nvPr>
        </p:nvSpPr>
        <p:spPr>
          <a:xfrm>
            <a:off x="838200" y="6356350"/>
            <a:ext cx="2743200" cy="365125"/>
          </a:xfrm>
          <a:prstGeom prst="rect">
            <a:avLst/>
          </a:prstGeom>
        </p:spPr>
        <p:txBody>
          <a:bodyPr/>
          <a:lstStyle/>
          <a:p>
            <a:fld id="{8521B4D1-B369-4203-A25D-E8C8777305A3}" type="datetimeFigureOut">
              <a:rPr lang="en-US" smtClean="0"/>
              <a:t>6/11/2019</a:t>
            </a:fld>
            <a:endParaRPr lang="en-US"/>
          </a:p>
        </p:txBody>
      </p:sp>
      <p:sp>
        <p:nvSpPr>
          <p:cNvPr id="6" name="Footer Placeholder 5">
            <a:extLst>
              <a:ext uri="{FF2B5EF4-FFF2-40B4-BE49-F238E27FC236}">
                <a16:creationId xmlns:a16="http://schemas.microsoft.com/office/drawing/2014/main" id="{E917BA76-4374-4112-A76D-64A8E3DEE113}"/>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BBF06119-8E55-41DF-A6D9-E69E294CCA57}"/>
              </a:ext>
            </a:extLst>
          </p:cNvPr>
          <p:cNvSpPr>
            <a:spLocks noGrp="1"/>
          </p:cNvSpPr>
          <p:nvPr>
            <p:ph type="sldNum" sz="quarter" idx="12"/>
          </p:nvPr>
        </p:nvSpPr>
        <p:spPr>
          <a:xfrm>
            <a:off x="8610600" y="6356350"/>
            <a:ext cx="2743200" cy="365125"/>
          </a:xfrm>
          <a:prstGeom prst="rect">
            <a:avLst/>
          </a:prstGeom>
        </p:spPr>
        <p:txBody>
          <a:bodyPr/>
          <a:lstStyle/>
          <a:p>
            <a:fld id="{7F1CFE6F-A8A7-41C7-A200-07606CC30E47}" type="slidenum">
              <a:rPr lang="en-US" smtClean="0"/>
              <a:t>‹#›</a:t>
            </a:fld>
            <a:endParaRPr lang="en-US"/>
          </a:p>
        </p:txBody>
      </p:sp>
      <p:pic>
        <p:nvPicPr>
          <p:cNvPr id="8" name="Content Placeholder 4">
            <a:extLst>
              <a:ext uri="{FF2B5EF4-FFF2-40B4-BE49-F238E27FC236}">
                <a16:creationId xmlns:a16="http://schemas.microsoft.com/office/drawing/2014/main" id="{333EA2E9-E8AB-45CE-B58F-989B419D2E5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8200" y="1185334"/>
            <a:ext cx="10515600" cy="142250"/>
          </a:xfrm>
          <a:prstGeom prst="rect">
            <a:avLst/>
          </a:prstGeom>
        </p:spPr>
      </p:pic>
      <p:pic>
        <p:nvPicPr>
          <p:cNvPr id="9" name="Picture 8">
            <a:extLst>
              <a:ext uri="{FF2B5EF4-FFF2-40B4-BE49-F238E27FC236}">
                <a16:creationId xmlns:a16="http://schemas.microsoft.com/office/drawing/2014/main" id="{3172CF27-AD3F-4F0F-B2AB-9AECCB2E552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913760" y="-17746"/>
            <a:ext cx="1266738" cy="993893"/>
          </a:xfrm>
          <a:prstGeom prst="rect">
            <a:avLst/>
          </a:prstGeom>
        </p:spPr>
      </p:pic>
      <p:pic>
        <p:nvPicPr>
          <p:cNvPr id="10" name="Picture 9">
            <a:extLst>
              <a:ext uri="{FF2B5EF4-FFF2-40B4-BE49-F238E27FC236}">
                <a16:creationId xmlns:a16="http://schemas.microsoft.com/office/drawing/2014/main" id="{B5A8A235-194F-411B-891A-8CEFA36B131A}"/>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03876" y="6176963"/>
            <a:ext cx="4644852" cy="575962"/>
          </a:xfrm>
          <a:prstGeom prst="rect">
            <a:avLst/>
          </a:prstGeom>
        </p:spPr>
      </p:pic>
    </p:spTree>
    <p:extLst>
      <p:ext uri="{BB962C8B-B14F-4D97-AF65-F5344CB8AC3E}">
        <p14:creationId xmlns:p14="http://schemas.microsoft.com/office/powerpoint/2010/main" val="28588899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7D4A7E-A688-4E13-AE6F-376D04B15AF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D68FDDD-FE61-461E-B8CD-D904A5223CF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C19003A-7E2A-4A88-A273-F8091EDB03B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D5E2D82-5797-4334-B5F9-3ECD0A4F10E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C9AF3BE-164C-4DE8-9D39-0C3BB96BF73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A6A85F0-8328-4A3C-9E10-FFCC49A3E2D5}"/>
              </a:ext>
            </a:extLst>
          </p:cNvPr>
          <p:cNvSpPr>
            <a:spLocks noGrp="1"/>
          </p:cNvSpPr>
          <p:nvPr>
            <p:ph type="dt" sz="half" idx="10"/>
          </p:nvPr>
        </p:nvSpPr>
        <p:spPr>
          <a:xfrm>
            <a:off x="838200" y="6356350"/>
            <a:ext cx="2743200" cy="365125"/>
          </a:xfrm>
          <a:prstGeom prst="rect">
            <a:avLst/>
          </a:prstGeom>
        </p:spPr>
        <p:txBody>
          <a:bodyPr/>
          <a:lstStyle/>
          <a:p>
            <a:fld id="{8521B4D1-B369-4203-A25D-E8C8777305A3}" type="datetimeFigureOut">
              <a:rPr lang="en-US" smtClean="0"/>
              <a:t>6/11/2019</a:t>
            </a:fld>
            <a:endParaRPr lang="en-US"/>
          </a:p>
        </p:txBody>
      </p:sp>
      <p:sp>
        <p:nvSpPr>
          <p:cNvPr id="8" name="Footer Placeholder 7">
            <a:extLst>
              <a:ext uri="{FF2B5EF4-FFF2-40B4-BE49-F238E27FC236}">
                <a16:creationId xmlns:a16="http://schemas.microsoft.com/office/drawing/2014/main" id="{297825FA-71E5-42D0-A69E-AB86CA3B2A54}"/>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5173569E-43ED-4E83-8BF6-093E6883F9C4}"/>
              </a:ext>
            </a:extLst>
          </p:cNvPr>
          <p:cNvSpPr>
            <a:spLocks noGrp="1"/>
          </p:cNvSpPr>
          <p:nvPr>
            <p:ph type="sldNum" sz="quarter" idx="12"/>
          </p:nvPr>
        </p:nvSpPr>
        <p:spPr>
          <a:xfrm>
            <a:off x="8610600" y="6356350"/>
            <a:ext cx="2743200" cy="365125"/>
          </a:xfrm>
          <a:prstGeom prst="rect">
            <a:avLst/>
          </a:prstGeom>
        </p:spPr>
        <p:txBody>
          <a:bodyPr/>
          <a:lstStyle/>
          <a:p>
            <a:fld id="{7F1CFE6F-A8A7-41C7-A200-07606CC30E47}" type="slidenum">
              <a:rPr lang="en-US" smtClean="0"/>
              <a:t>‹#›</a:t>
            </a:fld>
            <a:endParaRPr lang="en-US"/>
          </a:p>
        </p:txBody>
      </p:sp>
      <p:pic>
        <p:nvPicPr>
          <p:cNvPr id="10" name="Picture 9">
            <a:extLst>
              <a:ext uri="{FF2B5EF4-FFF2-40B4-BE49-F238E27FC236}">
                <a16:creationId xmlns:a16="http://schemas.microsoft.com/office/drawing/2014/main" id="{CBEF493B-E6A9-4C8E-8012-A947C534FA2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913760" y="-17746"/>
            <a:ext cx="1266738" cy="993893"/>
          </a:xfrm>
          <a:prstGeom prst="rect">
            <a:avLst/>
          </a:prstGeom>
        </p:spPr>
      </p:pic>
      <p:pic>
        <p:nvPicPr>
          <p:cNvPr id="11" name="Picture 10">
            <a:extLst>
              <a:ext uri="{FF2B5EF4-FFF2-40B4-BE49-F238E27FC236}">
                <a16:creationId xmlns:a16="http://schemas.microsoft.com/office/drawing/2014/main" id="{215CACF0-901A-494E-BD8A-D23C97EAAB4B}"/>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03876" y="6176963"/>
            <a:ext cx="4644852" cy="575962"/>
          </a:xfrm>
          <a:prstGeom prst="rect">
            <a:avLst/>
          </a:prstGeom>
        </p:spPr>
      </p:pic>
    </p:spTree>
    <p:extLst>
      <p:ext uri="{BB962C8B-B14F-4D97-AF65-F5344CB8AC3E}">
        <p14:creationId xmlns:p14="http://schemas.microsoft.com/office/powerpoint/2010/main" val="3650818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204C2-91EA-48C9-A155-980C50D84292}"/>
              </a:ext>
            </a:extLst>
          </p:cNvPr>
          <p:cNvSpPr>
            <a:spLocks noGrp="1"/>
          </p:cNvSpPr>
          <p:nvPr>
            <p:ph type="title"/>
          </p:nvPr>
        </p:nvSpPr>
        <p:spPr>
          <a:xfrm>
            <a:off x="838200" y="365125"/>
            <a:ext cx="10515600" cy="962459"/>
          </a:xfrm>
        </p:spPr>
        <p:txBody>
          <a:bodyPr/>
          <a:lstStyle/>
          <a:p>
            <a:r>
              <a:rPr lang="en-US"/>
              <a:t>Click to edit Master title style</a:t>
            </a:r>
          </a:p>
        </p:txBody>
      </p:sp>
      <p:sp>
        <p:nvSpPr>
          <p:cNvPr id="3" name="Date Placeholder 2">
            <a:extLst>
              <a:ext uri="{FF2B5EF4-FFF2-40B4-BE49-F238E27FC236}">
                <a16:creationId xmlns:a16="http://schemas.microsoft.com/office/drawing/2014/main" id="{9447D938-A0DE-4D3F-A11E-4BCD8FD4054C}"/>
              </a:ext>
            </a:extLst>
          </p:cNvPr>
          <p:cNvSpPr>
            <a:spLocks noGrp="1"/>
          </p:cNvSpPr>
          <p:nvPr>
            <p:ph type="dt" sz="half" idx="10"/>
          </p:nvPr>
        </p:nvSpPr>
        <p:spPr>
          <a:xfrm>
            <a:off x="838200" y="6356350"/>
            <a:ext cx="2743200" cy="365125"/>
          </a:xfrm>
          <a:prstGeom prst="rect">
            <a:avLst/>
          </a:prstGeom>
        </p:spPr>
        <p:txBody>
          <a:bodyPr/>
          <a:lstStyle/>
          <a:p>
            <a:fld id="{8521B4D1-B369-4203-A25D-E8C8777305A3}" type="datetimeFigureOut">
              <a:rPr lang="en-US" smtClean="0"/>
              <a:t>6/11/2019</a:t>
            </a:fld>
            <a:endParaRPr lang="en-US"/>
          </a:p>
        </p:txBody>
      </p:sp>
      <p:sp>
        <p:nvSpPr>
          <p:cNvPr id="4" name="Footer Placeholder 3">
            <a:extLst>
              <a:ext uri="{FF2B5EF4-FFF2-40B4-BE49-F238E27FC236}">
                <a16:creationId xmlns:a16="http://schemas.microsoft.com/office/drawing/2014/main" id="{F25DB100-4AAA-4BF0-B82D-EF8B07218D84}"/>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E6982B8E-BC79-4E84-B703-2E1BD210BBCF}"/>
              </a:ext>
            </a:extLst>
          </p:cNvPr>
          <p:cNvSpPr>
            <a:spLocks noGrp="1"/>
          </p:cNvSpPr>
          <p:nvPr>
            <p:ph type="sldNum" sz="quarter" idx="12"/>
          </p:nvPr>
        </p:nvSpPr>
        <p:spPr>
          <a:xfrm>
            <a:off x="8610600" y="6356350"/>
            <a:ext cx="2743200" cy="365125"/>
          </a:xfrm>
          <a:prstGeom prst="rect">
            <a:avLst/>
          </a:prstGeom>
        </p:spPr>
        <p:txBody>
          <a:bodyPr/>
          <a:lstStyle/>
          <a:p>
            <a:fld id="{7F1CFE6F-A8A7-41C7-A200-07606CC30E47}" type="slidenum">
              <a:rPr lang="en-US" smtClean="0"/>
              <a:t>‹#›</a:t>
            </a:fld>
            <a:endParaRPr lang="en-US"/>
          </a:p>
        </p:txBody>
      </p:sp>
      <p:pic>
        <p:nvPicPr>
          <p:cNvPr id="6" name="Content Placeholder 4">
            <a:extLst>
              <a:ext uri="{FF2B5EF4-FFF2-40B4-BE49-F238E27FC236}">
                <a16:creationId xmlns:a16="http://schemas.microsoft.com/office/drawing/2014/main" id="{3017CFD4-F8EB-4F6B-B4FC-7D4C42F8273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8200" y="1185334"/>
            <a:ext cx="10515600" cy="142250"/>
          </a:xfrm>
          <a:prstGeom prst="rect">
            <a:avLst/>
          </a:prstGeom>
        </p:spPr>
      </p:pic>
      <p:pic>
        <p:nvPicPr>
          <p:cNvPr id="7" name="Picture 6">
            <a:extLst>
              <a:ext uri="{FF2B5EF4-FFF2-40B4-BE49-F238E27FC236}">
                <a16:creationId xmlns:a16="http://schemas.microsoft.com/office/drawing/2014/main" id="{458BA033-7F8C-45A0-BFFA-8C4A7A4E30F9}"/>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913760" y="-17746"/>
            <a:ext cx="1266738" cy="993893"/>
          </a:xfrm>
          <a:prstGeom prst="rect">
            <a:avLst/>
          </a:prstGeom>
        </p:spPr>
      </p:pic>
      <p:pic>
        <p:nvPicPr>
          <p:cNvPr id="8" name="Picture 7">
            <a:extLst>
              <a:ext uri="{FF2B5EF4-FFF2-40B4-BE49-F238E27FC236}">
                <a16:creationId xmlns:a16="http://schemas.microsoft.com/office/drawing/2014/main" id="{7A0D6B42-2626-465A-9E46-64ABE31CC2B3}"/>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03876" y="6176963"/>
            <a:ext cx="4644852" cy="575962"/>
          </a:xfrm>
          <a:prstGeom prst="rect">
            <a:avLst/>
          </a:prstGeom>
        </p:spPr>
      </p:pic>
    </p:spTree>
    <p:extLst>
      <p:ext uri="{BB962C8B-B14F-4D97-AF65-F5344CB8AC3E}">
        <p14:creationId xmlns:p14="http://schemas.microsoft.com/office/powerpoint/2010/main" val="3614961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fullscreen">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2F72074-52E6-405E-91DB-2F59C65CAB6D}"/>
              </a:ext>
            </a:extLst>
          </p:cNvPr>
          <p:cNvSpPr>
            <a:spLocks noGrp="1"/>
          </p:cNvSpPr>
          <p:nvPr>
            <p:ph type="dt" sz="half" idx="10"/>
          </p:nvPr>
        </p:nvSpPr>
        <p:spPr>
          <a:xfrm>
            <a:off x="838200" y="6356350"/>
            <a:ext cx="2743200" cy="365125"/>
          </a:xfrm>
          <a:prstGeom prst="rect">
            <a:avLst/>
          </a:prstGeom>
        </p:spPr>
        <p:txBody>
          <a:bodyPr/>
          <a:lstStyle/>
          <a:p>
            <a:fld id="{8521B4D1-B369-4203-A25D-E8C8777305A3}" type="datetimeFigureOut">
              <a:rPr lang="en-US" smtClean="0"/>
              <a:t>6/11/2019</a:t>
            </a:fld>
            <a:endParaRPr lang="en-US"/>
          </a:p>
        </p:txBody>
      </p:sp>
      <p:sp>
        <p:nvSpPr>
          <p:cNvPr id="3" name="Footer Placeholder 2">
            <a:extLst>
              <a:ext uri="{FF2B5EF4-FFF2-40B4-BE49-F238E27FC236}">
                <a16:creationId xmlns:a16="http://schemas.microsoft.com/office/drawing/2014/main" id="{A0C86D94-C871-404D-B845-3BA8BF69CC16}"/>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287B515F-4FC9-4D2B-AB6B-369E69D5A23B}"/>
              </a:ext>
            </a:extLst>
          </p:cNvPr>
          <p:cNvSpPr>
            <a:spLocks noGrp="1"/>
          </p:cNvSpPr>
          <p:nvPr>
            <p:ph type="sldNum" sz="quarter" idx="12"/>
          </p:nvPr>
        </p:nvSpPr>
        <p:spPr>
          <a:xfrm>
            <a:off x="8610600" y="6356350"/>
            <a:ext cx="2743200" cy="365125"/>
          </a:xfrm>
          <a:prstGeom prst="rect">
            <a:avLst/>
          </a:prstGeom>
        </p:spPr>
        <p:txBody>
          <a:bodyPr/>
          <a:lstStyle/>
          <a:p>
            <a:fld id="{7F1CFE6F-A8A7-41C7-A200-07606CC30E47}" type="slidenum">
              <a:rPr lang="en-US" smtClean="0"/>
              <a:t>‹#›</a:t>
            </a:fld>
            <a:endParaRPr lang="en-US"/>
          </a:p>
        </p:txBody>
      </p:sp>
      <p:pic>
        <p:nvPicPr>
          <p:cNvPr id="5" name="Picture 4">
            <a:extLst>
              <a:ext uri="{FF2B5EF4-FFF2-40B4-BE49-F238E27FC236}">
                <a16:creationId xmlns:a16="http://schemas.microsoft.com/office/drawing/2014/main" id="{5A9E9AC3-D69B-4A12-B584-876F0C68C65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913760" y="-17746"/>
            <a:ext cx="1266738" cy="993893"/>
          </a:xfrm>
          <a:prstGeom prst="rect">
            <a:avLst/>
          </a:prstGeom>
        </p:spPr>
      </p:pic>
      <p:pic>
        <p:nvPicPr>
          <p:cNvPr id="6" name="Picture 5">
            <a:extLst>
              <a:ext uri="{FF2B5EF4-FFF2-40B4-BE49-F238E27FC236}">
                <a16:creationId xmlns:a16="http://schemas.microsoft.com/office/drawing/2014/main" id="{58290959-59C0-414F-AA3A-2534A4BBA80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03876" y="6176963"/>
            <a:ext cx="4644852" cy="575962"/>
          </a:xfrm>
          <a:prstGeom prst="rect">
            <a:avLst/>
          </a:prstGeom>
        </p:spPr>
      </p:pic>
    </p:spTree>
    <p:extLst>
      <p:ext uri="{BB962C8B-B14F-4D97-AF65-F5344CB8AC3E}">
        <p14:creationId xmlns:p14="http://schemas.microsoft.com/office/powerpoint/2010/main" val="2059943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4E1220A-F6A6-4E12-BCC5-A4D3BC9A3ED0}"/>
              </a:ext>
            </a:extLst>
          </p:cNvPr>
          <p:cNvSpPr>
            <a:spLocks noGrp="1"/>
          </p:cNvSpPr>
          <p:nvPr>
            <p:ph idx="1"/>
          </p:nvPr>
        </p:nvSpPr>
        <p:spPr>
          <a:xfrm>
            <a:off x="5183188" y="1564104"/>
            <a:ext cx="6172200" cy="429694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6DB1E6DE-414D-4E4F-BA0E-E84CE62660DA}"/>
              </a:ext>
            </a:extLst>
          </p:cNvPr>
          <p:cNvSpPr>
            <a:spLocks noGrp="1"/>
          </p:cNvSpPr>
          <p:nvPr>
            <p:ph type="body" sz="half" idx="2"/>
          </p:nvPr>
        </p:nvSpPr>
        <p:spPr>
          <a:xfrm>
            <a:off x="839788" y="1564104"/>
            <a:ext cx="3932237" cy="4304883"/>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22C2971-DEAF-4AF1-A40C-0D70A7315C84}"/>
              </a:ext>
            </a:extLst>
          </p:cNvPr>
          <p:cNvSpPr>
            <a:spLocks noGrp="1"/>
          </p:cNvSpPr>
          <p:nvPr>
            <p:ph type="dt" sz="half" idx="10"/>
          </p:nvPr>
        </p:nvSpPr>
        <p:spPr>
          <a:xfrm>
            <a:off x="838200" y="6356350"/>
            <a:ext cx="2743200" cy="365125"/>
          </a:xfrm>
          <a:prstGeom prst="rect">
            <a:avLst/>
          </a:prstGeom>
        </p:spPr>
        <p:txBody>
          <a:bodyPr/>
          <a:lstStyle/>
          <a:p>
            <a:fld id="{8521B4D1-B369-4203-A25D-E8C8777305A3}" type="datetimeFigureOut">
              <a:rPr lang="en-US" smtClean="0"/>
              <a:t>6/11/2019</a:t>
            </a:fld>
            <a:endParaRPr lang="en-US"/>
          </a:p>
        </p:txBody>
      </p:sp>
      <p:sp>
        <p:nvSpPr>
          <p:cNvPr id="6" name="Footer Placeholder 5">
            <a:extLst>
              <a:ext uri="{FF2B5EF4-FFF2-40B4-BE49-F238E27FC236}">
                <a16:creationId xmlns:a16="http://schemas.microsoft.com/office/drawing/2014/main" id="{C354DD35-FF78-432A-8386-457086B6647C}"/>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369039DE-84D5-4246-B777-681AD6B1219A}"/>
              </a:ext>
            </a:extLst>
          </p:cNvPr>
          <p:cNvSpPr>
            <a:spLocks noGrp="1"/>
          </p:cNvSpPr>
          <p:nvPr>
            <p:ph type="sldNum" sz="quarter" idx="12"/>
          </p:nvPr>
        </p:nvSpPr>
        <p:spPr>
          <a:xfrm>
            <a:off x="8610600" y="6356350"/>
            <a:ext cx="2743200" cy="365125"/>
          </a:xfrm>
          <a:prstGeom prst="rect">
            <a:avLst/>
          </a:prstGeom>
        </p:spPr>
        <p:txBody>
          <a:bodyPr/>
          <a:lstStyle/>
          <a:p>
            <a:fld id="{7F1CFE6F-A8A7-41C7-A200-07606CC30E47}" type="slidenum">
              <a:rPr lang="en-US" smtClean="0"/>
              <a:t>‹#›</a:t>
            </a:fld>
            <a:endParaRPr lang="en-US"/>
          </a:p>
        </p:txBody>
      </p:sp>
      <p:pic>
        <p:nvPicPr>
          <p:cNvPr id="8" name="Content Placeholder 4">
            <a:extLst>
              <a:ext uri="{FF2B5EF4-FFF2-40B4-BE49-F238E27FC236}">
                <a16:creationId xmlns:a16="http://schemas.microsoft.com/office/drawing/2014/main" id="{EA53FFFF-5D75-4884-9DC5-7DC50253CFF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8200" y="1185334"/>
            <a:ext cx="10515600" cy="142250"/>
          </a:xfrm>
          <a:prstGeom prst="rect">
            <a:avLst/>
          </a:prstGeom>
        </p:spPr>
      </p:pic>
      <p:pic>
        <p:nvPicPr>
          <p:cNvPr id="9" name="Picture 8">
            <a:extLst>
              <a:ext uri="{FF2B5EF4-FFF2-40B4-BE49-F238E27FC236}">
                <a16:creationId xmlns:a16="http://schemas.microsoft.com/office/drawing/2014/main" id="{18C5699F-09F6-4206-A5ED-86193E98391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913760" y="-17746"/>
            <a:ext cx="1266738" cy="993893"/>
          </a:xfrm>
          <a:prstGeom prst="rect">
            <a:avLst/>
          </a:prstGeom>
        </p:spPr>
      </p:pic>
      <p:pic>
        <p:nvPicPr>
          <p:cNvPr id="11" name="Picture 10">
            <a:extLst>
              <a:ext uri="{FF2B5EF4-FFF2-40B4-BE49-F238E27FC236}">
                <a16:creationId xmlns:a16="http://schemas.microsoft.com/office/drawing/2014/main" id="{1183542B-566C-4E3A-BDE3-3262125F8BE9}"/>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03876" y="6176963"/>
            <a:ext cx="4644852" cy="575962"/>
          </a:xfrm>
          <a:prstGeom prst="rect">
            <a:avLst/>
          </a:prstGeom>
        </p:spPr>
      </p:pic>
      <p:sp>
        <p:nvSpPr>
          <p:cNvPr id="12" name="Title 1">
            <a:extLst>
              <a:ext uri="{FF2B5EF4-FFF2-40B4-BE49-F238E27FC236}">
                <a16:creationId xmlns:a16="http://schemas.microsoft.com/office/drawing/2014/main" id="{A15D9247-473C-467F-87C2-4E399B184CEB}"/>
              </a:ext>
            </a:extLst>
          </p:cNvPr>
          <p:cNvSpPr>
            <a:spLocks noGrp="1"/>
          </p:cNvSpPr>
          <p:nvPr>
            <p:ph type="title"/>
          </p:nvPr>
        </p:nvSpPr>
        <p:spPr>
          <a:xfrm>
            <a:off x="838200" y="365125"/>
            <a:ext cx="10515600" cy="962459"/>
          </a:xfrm>
        </p:spPr>
        <p:txBody>
          <a:bodyPr/>
          <a:lstStyle/>
          <a:p>
            <a:r>
              <a:rPr lang="en-US"/>
              <a:t>Click to edit Master title style</a:t>
            </a:r>
          </a:p>
        </p:txBody>
      </p:sp>
    </p:spTree>
    <p:extLst>
      <p:ext uri="{BB962C8B-B14F-4D97-AF65-F5344CB8AC3E}">
        <p14:creationId xmlns:p14="http://schemas.microsoft.com/office/powerpoint/2010/main" val="1233783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A8047E-4F8B-42A2-9F0D-F872BCC57E8A}"/>
              </a:ext>
            </a:extLst>
          </p:cNvPr>
          <p:cNvSpPr>
            <a:spLocks noGrp="1"/>
          </p:cNvSpPr>
          <p:nvPr>
            <p:ph type="title"/>
          </p:nvPr>
        </p:nvSpPr>
        <p:spPr>
          <a:xfrm>
            <a:off x="839788" y="457200"/>
            <a:ext cx="3932237" cy="870384"/>
          </a:xfr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6C3CD609-6B30-4158-8A1D-2576936F7742}"/>
              </a:ext>
            </a:extLst>
          </p:cNvPr>
          <p:cNvSpPr>
            <a:spLocks noGrp="1"/>
          </p:cNvSpPr>
          <p:nvPr>
            <p:ph type="pic" idx="1"/>
          </p:nvPr>
        </p:nvSpPr>
        <p:spPr>
          <a:xfrm>
            <a:off x="5183188" y="1327584"/>
            <a:ext cx="6172200" cy="453346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4BE2C2C-C3C8-4D9D-AC29-3722735026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E990419-3CFB-4114-80D8-4F18C9597DEA}"/>
              </a:ext>
            </a:extLst>
          </p:cNvPr>
          <p:cNvSpPr>
            <a:spLocks noGrp="1"/>
          </p:cNvSpPr>
          <p:nvPr>
            <p:ph type="dt" sz="half" idx="10"/>
          </p:nvPr>
        </p:nvSpPr>
        <p:spPr>
          <a:xfrm>
            <a:off x="838200" y="6356350"/>
            <a:ext cx="2743200" cy="365125"/>
          </a:xfrm>
          <a:prstGeom prst="rect">
            <a:avLst/>
          </a:prstGeom>
        </p:spPr>
        <p:txBody>
          <a:bodyPr/>
          <a:lstStyle/>
          <a:p>
            <a:fld id="{8521B4D1-B369-4203-A25D-E8C8777305A3}" type="datetimeFigureOut">
              <a:rPr lang="en-US" smtClean="0"/>
              <a:t>6/11/2019</a:t>
            </a:fld>
            <a:endParaRPr lang="en-US"/>
          </a:p>
        </p:txBody>
      </p:sp>
      <p:sp>
        <p:nvSpPr>
          <p:cNvPr id="6" name="Footer Placeholder 5">
            <a:extLst>
              <a:ext uri="{FF2B5EF4-FFF2-40B4-BE49-F238E27FC236}">
                <a16:creationId xmlns:a16="http://schemas.microsoft.com/office/drawing/2014/main" id="{3936CB2A-5EAD-49DD-ACA2-ECD8486097DE}"/>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58D20D2F-1BE7-485B-BFFF-27655BF7153D}"/>
              </a:ext>
            </a:extLst>
          </p:cNvPr>
          <p:cNvSpPr>
            <a:spLocks noGrp="1"/>
          </p:cNvSpPr>
          <p:nvPr>
            <p:ph type="sldNum" sz="quarter" idx="12"/>
          </p:nvPr>
        </p:nvSpPr>
        <p:spPr>
          <a:xfrm>
            <a:off x="8610600" y="6356350"/>
            <a:ext cx="2743200" cy="365125"/>
          </a:xfrm>
          <a:prstGeom prst="rect">
            <a:avLst/>
          </a:prstGeom>
        </p:spPr>
        <p:txBody>
          <a:bodyPr/>
          <a:lstStyle/>
          <a:p>
            <a:fld id="{7F1CFE6F-A8A7-41C7-A200-07606CC30E47}" type="slidenum">
              <a:rPr lang="en-US" smtClean="0"/>
              <a:t>‹#›</a:t>
            </a:fld>
            <a:endParaRPr lang="en-US"/>
          </a:p>
        </p:txBody>
      </p:sp>
      <p:pic>
        <p:nvPicPr>
          <p:cNvPr id="8" name="Content Placeholder 4">
            <a:extLst>
              <a:ext uri="{FF2B5EF4-FFF2-40B4-BE49-F238E27FC236}">
                <a16:creationId xmlns:a16="http://schemas.microsoft.com/office/drawing/2014/main" id="{650D1F96-2BC4-4091-B7DB-7E4AF7BC0FA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8200" y="1185334"/>
            <a:ext cx="10515600" cy="142250"/>
          </a:xfrm>
          <a:prstGeom prst="rect">
            <a:avLst/>
          </a:prstGeom>
        </p:spPr>
      </p:pic>
      <p:pic>
        <p:nvPicPr>
          <p:cNvPr id="9" name="Picture 8">
            <a:extLst>
              <a:ext uri="{FF2B5EF4-FFF2-40B4-BE49-F238E27FC236}">
                <a16:creationId xmlns:a16="http://schemas.microsoft.com/office/drawing/2014/main" id="{11EBE06C-76C7-463A-933E-437BD82E75B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913760" y="-17746"/>
            <a:ext cx="1266738" cy="993893"/>
          </a:xfrm>
          <a:prstGeom prst="rect">
            <a:avLst/>
          </a:prstGeom>
        </p:spPr>
      </p:pic>
      <p:pic>
        <p:nvPicPr>
          <p:cNvPr id="10" name="Picture 9">
            <a:extLst>
              <a:ext uri="{FF2B5EF4-FFF2-40B4-BE49-F238E27FC236}">
                <a16:creationId xmlns:a16="http://schemas.microsoft.com/office/drawing/2014/main" id="{F603C0AD-145F-4FBF-B9D9-E5707936F023}"/>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03876" y="6176963"/>
            <a:ext cx="4644852" cy="575962"/>
          </a:xfrm>
          <a:prstGeom prst="rect">
            <a:avLst/>
          </a:prstGeom>
        </p:spPr>
      </p:pic>
    </p:spTree>
    <p:extLst>
      <p:ext uri="{BB962C8B-B14F-4D97-AF65-F5344CB8AC3E}">
        <p14:creationId xmlns:p14="http://schemas.microsoft.com/office/powerpoint/2010/main" val="16597604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ection Break">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0A35419-6147-4661-8BDA-E07612AEF712}"/>
              </a:ext>
            </a:extLst>
          </p:cNvPr>
          <p:cNvSpPr/>
          <p:nvPr userDrawn="1"/>
        </p:nvSpPr>
        <p:spPr>
          <a:xfrm>
            <a:off x="1" y="0"/>
            <a:ext cx="948906" cy="6858000"/>
          </a:xfrm>
          <a:prstGeom prst="rect">
            <a:avLst/>
          </a:prstGeom>
          <a:solidFill>
            <a:srgbClr val="1866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2A8047E-4F8B-42A2-9F0D-F872BCC57E8A}"/>
              </a:ext>
            </a:extLst>
          </p:cNvPr>
          <p:cNvSpPr>
            <a:spLocks noGrp="1"/>
          </p:cNvSpPr>
          <p:nvPr>
            <p:ph type="title"/>
          </p:nvPr>
        </p:nvSpPr>
        <p:spPr>
          <a:xfrm>
            <a:off x="6291683" y="434350"/>
            <a:ext cx="3932237" cy="870384"/>
          </a:xfr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6C3CD609-6B30-4158-8A1D-2576936F7742}"/>
              </a:ext>
            </a:extLst>
          </p:cNvPr>
          <p:cNvSpPr>
            <a:spLocks noGrp="1"/>
          </p:cNvSpPr>
          <p:nvPr>
            <p:ph type="pic" idx="1"/>
          </p:nvPr>
        </p:nvSpPr>
        <p:spPr>
          <a:xfrm>
            <a:off x="948907" y="0"/>
            <a:ext cx="4986068" cy="6858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44BE2C2C-C3C8-4D9D-AC29-3722735026EF}"/>
              </a:ext>
            </a:extLst>
          </p:cNvPr>
          <p:cNvSpPr>
            <a:spLocks noGrp="1"/>
          </p:cNvSpPr>
          <p:nvPr>
            <p:ph type="body" sz="half" idx="2"/>
          </p:nvPr>
        </p:nvSpPr>
        <p:spPr>
          <a:xfrm>
            <a:off x="6291683" y="1737503"/>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E990419-3CFB-4114-80D8-4F18C9597DEA}"/>
              </a:ext>
            </a:extLst>
          </p:cNvPr>
          <p:cNvSpPr>
            <a:spLocks noGrp="1"/>
          </p:cNvSpPr>
          <p:nvPr>
            <p:ph type="dt" sz="half" idx="10"/>
          </p:nvPr>
        </p:nvSpPr>
        <p:spPr>
          <a:xfrm>
            <a:off x="838200" y="6356350"/>
            <a:ext cx="2743200" cy="365125"/>
          </a:xfrm>
          <a:prstGeom prst="rect">
            <a:avLst/>
          </a:prstGeom>
        </p:spPr>
        <p:txBody>
          <a:bodyPr/>
          <a:lstStyle/>
          <a:p>
            <a:fld id="{8521B4D1-B369-4203-A25D-E8C8777305A3}" type="datetimeFigureOut">
              <a:rPr lang="en-US" smtClean="0"/>
              <a:t>6/11/2019</a:t>
            </a:fld>
            <a:endParaRPr lang="en-US" dirty="0"/>
          </a:p>
        </p:txBody>
      </p:sp>
      <p:sp>
        <p:nvSpPr>
          <p:cNvPr id="6" name="Footer Placeholder 5">
            <a:extLst>
              <a:ext uri="{FF2B5EF4-FFF2-40B4-BE49-F238E27FC236}">
                <a16:creationId xmlns:a16="http://schemas.microsoft.com/office/drawing/2014/main" id="{3936CB2A-5EAD-49DD-ACA2-ECD8486097DE}"/>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58D20D2F-1BE7-485B-BFFF-27655BF7153D}"/>
              </a:ext>
            </a:extLst>
          </p:cNvPr>
          <p:cNvSpPr>
            <a:spLocks noGrp="1"/>
          </p:cNvSpPr>
          <p:nvPr>
            <p:ph type="sldNum" sz="quarter" idx="12"/>
          </p:nvPr>
        </p:nvSpPr>
        <p:spPr>
          <a:xfrm>
            <a:off x="8610600" y="6356350"/>
            <a:ext cx="2743200" cy="365125"/>
          </a:xfrm>
          <a:prstGeom prst="rect">
            <a:avLst/>
          </a:prstGeom>
        </p:spPr>
        <p:txBody>
          <a:bodyPr/>
          <a:lstStyle/>
          <a:p>
            <a:fld id="{7F1CFE6F-A8A7-41C7-A200-07606CC30E47}" type="slidenum">
              <a:rPr lang="en-US" smtClean="0"/>
              <a:t>‹#›</a:t>
            </a:fld>
            <a:endParaRPr lang="en-US"/>
          </a:p>
        </p:txBody>
      </p:sp>
      <p:pic>
        <p:nvPicPr>
          <p:cNvPr id="9" name="Picture 8">
            <a:extLst>
              <a:ext uri="{FF2B5EF4-FFF2-40B4-BE49-F238E27FC236}">
                <a16:creationId xmlns:a16="http://schemas.microsoft.com/office/drawing/2014/main" id="{11EBE06C-76C7-463A-933E-437BD82E75B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913760" y="-17746"/>
            <a:ext cx="1266738" cy="993893"/>
          </a:xfrm>
          <a:prstGeom prst="rect">
            <a:avLst/>
          </a:prstGeom>
        </p:spPr>
      </p:pic>
    </p:spTree>
    <p:extLst>
      <p:ext uri="{BB962C8B-B14F-4D97-AF65-F5344CB8AC3E}">
        <p14:creationId xmlns:p14="http://schemas.microsoft.com/office/powerpoint/2010/main" val="25008864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9401BDF-3040-4674-98E2-3E90B57DAD3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673E270-3BB7-4B98-931A-8E5D28E4CB8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77855269"/>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HSPPS Supports Emergent Writing</a:t>
            </a:r>
          </a:p>
        </p:txBody>
      </p:sp>
      <p:sp>
        <p:nvSpPr>
          <p:cNvPr id="3" name="Content Placeholder 2"/>
          <p:cNvSpPr>
            <a:spLocks noGrp="1"/>
          </p:cNvSpPr>
          <p:nvPr>
            <p:ph idx="1"/>
          </p:nvPr>
        </p:nvSpPr>
        <p:spPr/>
        <p:txBody>
          <a:bodyPr/>
          <a:lstStyle/>
          <a:p>
            <a:pPr marL="0" indent="0">
              <a:buNone/>
            </a:pPr>
            <a:r>
              <a:rPr lang="en-US" dirty="0"/>
              <a:t>Subpart C - Education and Child Development Program Services </a:t>
            </a:r>
          </a:p>
          <a:p>
            <a:pPr marL="0" indent="0">
              <a:buNone/>
            </a:pPr>
            <a:endParaRPr lang="en-US" dirty="0"/>
          </a:p>
          <a:p>
            <a:pPr marL="0" indent="0">
              <a:buNone/>
            </a:pPr>
            <a:r>
              <a:rPr lang="en-US" dirty="0"/>
              <a:t>1302.30 Purpose </a:t>
            </a:r>
          </a:p>
          <a:p>
            <a:pPr marL="0" indent="0">
              <a:buNone/>
            </a:pPr>
            <a:endParaRPr lang="en-US" dirty="0"/>
          </a:p>
          <a:p>
            <a:pPr marL="0" indent="0">
              <a:buNone/>
            </a:pPr>
            <a:r>
              <a:rPr lang="en-US" dirty="0"/>
              <a:t>All programs must provide high-quality early education and child development services, including for children with disabilities, that promote children’s cognitive, social, and emotional growth for latter success in school….</a:t>
            </a:r>
          </a:p>
          <a:p>
            <a:endParaRPr lang="en-US" dirty="0"/>
          </a:p>
        </p:txBody>
      </p:sp>
    </p:spTree>
    <p:extLst>
      <p:ext uri="{BB962C8B-B14F-4D97-AF65-F5344CB8AC3E}">
        <p14:creationId xmlns:p14="http://schemas.microsoft.com/office/powerpoint/2010/main" val="11357542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HSPPS </a:t>
            </a:r>
            <a:r>
              <a:rPr lang="en-US"/>
              <a:t>Support Emergent Writing</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a:t>Subpart C - Education and Child Development Program Services </a:t>
            </a:r>
          </a:p>
          <a:p>
            <a:pPr marL="914400" lvl="2" indent="0">
              <a:buNone/>
            </a:pPr>
            <a:endParaRPr lang="en-US" dirty="0"/>
          </a:p>
          <a:p>
            <a:pPr marL="0" lvl="2" indent="0">
              <a:buNone/>
            </a:pPr>
            <a:endParaRPr lang="en-US" sz="2800" dirty="0"/>
          </a:p>
          <a:p>
            <a:pPr marL="0" lvl="2" indent="0">
              <a:buNone/>
            </a:pPr>
            <a:r>
              <a:rPr lang="en-US" sz="2800" dirty="0"/>
              <a:t>1302.31 (a-d) Teaching and the Learning Environment</a:t>
            </a:r>
          </a:p>
          <a:p>
            <a:pPr marL="0" indent="0">
              <a:buNone/>
            </a:pPr>
            <a:endParaRPr lang="en-US" dirty="0"/>
          </a:p>
          <a:p>
            <a:pPr marL="0" indent="0">
              <a:buNone/>
            </a:pPr>
            <a:r>
              <a:rPr lang="en-US" dirty="0"/>
              <a:t>A center-based and family child care program must ensure teachers and other relevant staff provide responsive care, effective teaching, and an organized learning environment that promotes healthy development and children’s skill growth aligned with the Head Start Early Learning Outcomes Framework: Ages Birth to Five, including for children with disabilities….</a:t>
            </a:r>
          </a:p>
        </p:txBody>
      </p:sp>
    </p:spTree>
    <p:extLst>
      <p:ext uri="{BB962C8B-B14F-4D97-AF65-F5344CB8AC3E}">
        <p14:creationId xmlns:p14="http://schemas.microsoft.com/office/powerpoint/2010/main" val="1712895670"/>
      </p:ext>
    </p:extLst>
  </p:cSld>
  <p:clrMapOvr>
    <a:masterClrMapping/>
  </p:clrMapOvr>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F08604B50F3E47AF68C7445A79E513" ma:contentTypeVersion="27" ma:contentTypeDescription="Create a new document." ma:contentTypeScope="" ma:versionID="b70be23d2b25666be95ff7cb9ebe6caf">
  <xsd:schema xmlns:xsd="http://www.w3.org/2001/XMLSchema" xmlns:xs="http://www.w3.org/2001/XMLSchema" xmlns:p="http://schemas.microsoft.com/office/2006/metadata/properties" xmlns:ns1="http://schemas.microsoft.com/sharepoint/v3" xmlns:ns2="1df41999-4d9b-463f-8975-015e962b2462" xmlns:ns3="638e6b88-029d-4974-94ab-4f46eee0f699" xmlns:ns4="2b0696d2-03e8-4ed2-82a3-1f89a5fc7162" targetNamespace="http://schemas.microsoft.com/office/2006/metadata/properties" ma:root="true" ma:fieldsID="1e31dc031e60e201ddb345ae2199027f" ns1:_="" ns2:_="" ns3:_="" ns4:_="">
    <xsd:import namespace="http://schemas.microsoft.com/sharepoint/v3"/>
    <xsd:import namespace="1df41999-4d9b-463f-8975-015e962b2462"/>
    <xsd:import namespace="638e6b88-029d-4974-94ab-4f46eee0f699"/>
    <xsd:import namespace="2b0696d2-03e8-4ed2-82a3-1f89a5fc7162"/>
    <xsd:element name="properties">
      <xsd:complexType>
        <xsd:sequence>
          <xsd:element name="documentManagement">
            <xsd:complexType>
              <xsd:all>
                <xsd:element ref="ns2:Region" minOccurs="0"/>
                <xsd:element ref="ns2:Year" minOccurs="0"/>
                <xsd:element ref="ns2:Audience" minOccurs="0"/>
                <xsd:element ref="ns2:National_x0020_Conference" minOccurs="0"/>
                <xsd:element ref="ns2:Webinar" minOccurs="0"/>
                <xsd:element ref="ns2:Topic" minOccurs="0"/>
                <xsd:element ref="ns2:Product" minOccurs="0"/>
                <xsd:element ref="ns2:Conference_x0020_Year" minOccurs="0"/>
                <xsd:element ref="ns3:SharedWithDetails" minOccurs="0"/>
                <xsd:element ref="ns3:LastSharedByUser" minOccurs="0"/>
                <xsd:element ref="ns3:LastSharedByTime" minOccurs="0"/>
                <xsd:element ref="ns2:MediaServiceMetadata" minOccurs="0"/>
                <xsd:element ref="ns2:MediaServiceFastMetadata" minOccurs="0"/>
                <xsd:element ref="ns3:TaxKeywordTaxHTField" minOccurs="0"/>
                <xsd:element ref="ns4:TaxCatchAll" minOccurs="0"/>
                <xsd:element ref="ns3:SharedWithUsers" minOccurs="0"/>
                <xsd:element ref="ns2:MediaServiceDateTaken" minOccurs="0"/>
                <xsd:element ref="ns2:MediaServiceAutoTags" minOccurs="0"/>
                <xsd:element ref="ns1:RoutingPriority"/>
                <xsd:element ref="ns2:MediaServiceOCR" minOccurs="0"/>
                <xsd:element ref="ns2:MediaServiceEventHashCode" minOccurs="0"/>
                <xsd:element ref="ns2:MediaServiceGeneration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RoutingPriority" ma:index="27" ma:displayName="Priority" ma:description="" ma:internalName="RoutingPriority">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df41999-4d9b-463f-8975-015e962b2462" elementFormDefault="qualified">
    <xsd:import namespace="http://schemas.microsoft.com/office/2006/documentManagement/types"/>
    <xsd:import namespace="http://schemas.microsoft.com/office/infopath/2007/PartnerControls"/>
    <xsd:element name="Region" ma:index="2" nillable="true" ma:displayName="Region" ma:description="Which region(s) was/were this developed for?" ma:internalName="Region">
      <xsd:complexType>
        <xsd:complexContent>
          <xsd:extension base="dms:MultiChoice">
            <xsd:sequence>
              <xsd:element name="Value" maxOccurs="unbounded" minOccurs="0" nillable="true">
                <xsd:simpleType>
                  <xsd:restriction base="dms:Choice">
                    <xsd:enumeration value="Region I: CT, ME, MA, NH, VT, RI"/>
                    <xsd:enumeration value="Region II: NY, NJ, PR, VI"/>
                    <xsd:enumeration value="Region III: DC, DE, MD, PA, VA, WV"/>
                    <xsd:enumeration value="Region IV: AL, FL, GA, KY, MS, NC, SC, TN"/>
                    <xsd:enumeration value="Region V: IL, IN, MI, MN, OH, WI"/>
                    <xsd:enumeration value="Region VI AR, LA, NM, TX,"/>
                    <xsd:enumeration value="Region VII: IA, KS, MO, MT, NE"/>
                    <xsd:enumeration value="Region VIII: CO, MO, ND, SD, UT, WY"/>
                    <xsd:enumeration value="Region IX: AZ,CA,HI,NV,AS,GU,MH,MP,FM"/>
                    <xsd:enumeration value="Region X: AK, ID, OR, WA"/>
                    <xsd:enumeration value="Region XI: American Indian, Alaskan Native"/>
                    <xsd:enumeration value="Region XII: Migrant"/>
                  </xsd:restriction>
                </xsd:simpleType>
              </xsd:element>
            </xsd:sequence>
          </xsd:extension>
        </xsd:complexContent>
      </xsd:complexType>
    </xsd:element>
    <xsd:element name="Year" ma:index="3" nillable="true" ma:displayName="Year" ma:description="In what year was this approved by the FPOs for dissemination?" ma:format="Dropdown" ma:indexed="true" ma:internalName="Year">
      <xsd:simpleType>
        <xsd:restriction base="dms:Choice">
          <xsd:enumeration value="2015"/>
          <xsd:enumeration value="2016"/>
          <xsd:enumeration value="2017"/>
          <xsd:enumeration value="2018"/>
          <xsd:enumeration value="2019"/>
          <xsd:enumeration value="2020"/>
        </xsd:restriction>
      </xsd:simpleType>
    </xsd:element>
    <xsd:element name="Audience" ma:index="4" nillable="true" ma:displayName="Audience" ma:description="Who is the audience?" ma:internalName="Audience">
      <xsd:complexType>
        <xsd:complexContent>
          <xsd:extension base="dms:MultiChoice">
            <xsd:sequence>
              <xsd:element name="Value" maxOccurs="unbounded" minOccurs="0" nillable="true">
                <xsd:simpleType>
                  <xsd:restriction base="dms:Choice">
                    <xsd:enumeration value="Early Head Start Teacher/Caregiver"/>
                    <xsd:enumeration value="Family Child Care Provider"/>
                    <xsd:enumeration value="Disability manager"/>
                    <xsd:enumeration value="Child Care Provider"/>
                    <xsd:enumeration value="Mentor/Coach"/>
                    <xsd:enumeration value="Education Manager"/>
                    <xsd:enumeration value="Family Support Worker"/>
                    <xsd:enumeration value="Parent/Guardian"/>
                    <xsd:enumeration value="Director/Program Manager"/>
                    <xsd:enumeration value="Content Manager/Coordinator"/>
                    <xsd:enumeration value="Family Services"/>
                    <xsd:enumeration value="Home Visitor"/>
                    <xsd:enumeration value="Child Development Specialist"/>
                    <xsd:enumeration value="Policy Council/Governing Body"/>
                    <xsd:enumeration value="Federal Staff"/>
                    <xsd:enumeration value="Training/Technical Assistance"/>
                    <xsd:enumeration value="Higher Education"/>
                    <xsd:enumeration value="Head Start Collaboration Directors"/>
                    <xsd:enumeration value="Professional Development System Leaders"/>
                    <xsd:enumeration value="State Child Care Administrators"/>
                    <xsd:enumeration value="Child Care Resource and Referral Admins"/>
                  </xsd:restriction>
                </xsd:simpleType>
              </xsd:element>
            </xsd:sequence>
          </xsd:extension>
        </xsd:complexContent>
      </xsd:complexType>
    </xsd:element>
    <xsd:element name="National_x0020_Conference" ma:index="5" nillable="true" ma:displayName="National Conference" ma:default="N/A" ma:description="Which national conference are you looking for information on?" ma:format="Dropdown" ma:indexed="true" ma:internalName="National_x0020_Conference">
      <xsd:simpleType>
        <xsd:restriction base="dms:Choice">
          <xsd:enumeration value="N/A"/>
          <xsd:enumeration value="National HSA Parent and Family Engagement"/>
          <xsd:enumeration value="Early Head Start - Child Care Partnership"/>
          <xsd:enumeration value="National HS Association Data Gathering"/>
          <xsd:enumeration value="Migrant and Seasonal HS Association"/>
          <xsd:enumeration value="35th Native American Child and Family"/>
          <xsd:enumeration value="National Early Childhood Inclusion Institute"/>
          <xsd:enumeration value="National HSA Annual Conference and Expo"/>
          <xsd:enumeration value="NAEYC - Education of Young Children - PDI"/>
          <xsd:enumeration value="Nat'l Assoc. for Family Child Care Institute"/>
          <xsd:enumeration value="Admin for Children and Families Nat'l Research"/>
          <xsd:enumeration value="National Workforce Registry Alliance"/>
          <xsd:enumeration value="Northwest Indian HS"/>
          <xsd:enumeration value="Nat'l Indian HS Directors Assoc Mgmt Training"/>
          <xsd:enumeration value="Regional HS Association"/>
          <xsd:enumeration value="Oklahoma Indian HS Association"/>
        </xsd:restriction>
      </xsd:simpleType>
    </xsd:element>
    <xsd:element name="Webinar" ma:index="6" nillable="true" ma:displayName="Webinar" ma:default="N/A" ma:internalName="Webinar">
      <xsd:complexType>
        <xsd:complexContent>
          <xsd:extension base="dms:MultiChoice">
            <xsd:sequence>
              <xsd:element name="Value" maxOccurs="unbounded" minOccurs="0" nillable="true">
                <xsd:simpleType>
                  <xsd:restriction base="dms:Choice">
                    <xsd:enumeration value="N/A"/>
                    <xsd:enumeration value="ELOF"/>
                    <xsd:enumeration value="ELOF Overview"/>
                    <xsd:enumeration value="ELOF Implementation"/>
                    <xsd:enumeration value="In-Service Suites"/>
                    <xsd:enumeration value="EHS Center Based Learning Environments"/>
                    <xsd:enumeration value="EHS Home Visiting Overview"/>
                    <xsd:enumeration value="BabyTalks"/>
                  </xsd:restriction>
                </xsd:simpleType>
              </xsd:element>
            </xsd:sequence>
          </xsd:extension>
        </xsd:complexContent>
      </xsd:complexType>
    </xsd:element>
    <xsd:element name="Topic" ma:index="7" nillable="true" ma:displayName="Topic" ma:description="What topic area(s) does this represent?" ma:internalName="Topic">
      <xsd:complexType>
        <xsd:complexContent>
          <xsd:extension base="dms:MultiChoice">
            <xsd:sequence>
              <xsd:element name="Value" maxOccurs="unbounded" minOccurs="0" nillable="true">
                <xsd:simpleType>
                  <xsd:restriction base="dms:Choice">
                    <xsd:enumeration value="Implementation Science"/>
                    <xsd:enumeration value="Data"/>
                    <xsd:enumeration value="Developmentally Appropriate Practice"/>
                    <xsd:enumeration value="Disabilities"/>
                    <xsd:enumeration value="Early Learning Outcomes Framework"/>
                    <xsd:enumeration value="School Readiness"/>
                    <xsd:enumeration value="Practice-Based Coaching"/>
                    <xsd:enumeration value="Child Outcomes"/>
                    <xsd:enumeration value="Quality Environment"/>
                    <xsd:enumeration value="Family Child Care"/>
                    <xsd:enumeration value="Instructional Strategies"/>
                    <xsd:enumeration value="Workforce Development"/>
                    <xsd:enumeration value="Culturally Responsive Practice (PLA)"/>
                    <xsd:enumeration value="Home Visiting"/>
                    <xsd:enumeration value="Ongoing Assessment"/>
                    <xsd:enumeration value="Curriculum"/>
                    <xsd:enumeration value="Nature Based Learning and Development"/>
                    <xsd:enumeration value="Physical Environment"/>
                    <xsd:enumeration value="Inclusion"/>
                  </xsd:restriction>
                </xsd:simpleType>
              </xsd:element>
            </xsd:sequence>
          </xsd:extension>
        </xsd:complexContent>
      </xsd:complexType>
    </xsd:element>
    <xsd:element name="Product" ma:index="8" nillable="true" ma:displayName="Product" ma:description="Which product is this associated with?" ma:internalName="Product">
      <xsd:complexType>
        <xsd:complexContent>
          <xsd:extension base="dms:MultiChoice">
            <xsd:sequence>
              <xsd:element name="Value" maxOccurs="unbounded" minOccurs="0" nillable="true">
                <xsd:simpleType>
                  <xsd:restriction base="dms:Choice">
                    <xsd:enumeration value="OpenDoors"/>
                    <xsd:enumeration value="Early Educators Central"/>
                    <xsd:enumeration value="Coffee Talks"/>
                    <xsd:enumeration value="Teacher Time"/>
                    <xsd:enumeration value="Text 4 Teachers"/>
                    <xsd:enumeration value="Coaching Companion"/>
                    <xsd:enumeration value="Early Essentials"/>
                    <xsd:enumeration value="Infant/Toddler"/>
                    <xsd:enumeration value="Preschool"/>
                    <xsd:enumeration value="Birth to Five"/>
                  </xsd:restriction>
                </xsd:simpleType>
              </xsd:element>
            </xsd:sequence>
          </xsd:extension>
        </xsd:complexContent>
      </xsd:complexType>
    </xsd:element>
    <xsd:element name="Conference_x0020_Year" ma:index="9" nillable="true" ma:displayName="Conference Year" ma:format="RadioButtons" ma:indexed="true" ma:internalName="Conference_x0020_Year">
      <xsd:simpleType>
        <xsd:restriction base="dms:Choice">
          <xsd:enumeration value="2001"/>
          <xsd:enumeration value="2002"/>
          <xsd:enumeration value="2003"/>
          <xsd:enumeration value="2004"/>
          <xsd:enumeration value="2005"/>
          <xsd:enumeration value="2006"/>
          <xsd:enumeration value="2007"/>
          <xsd:enumeration value="2008"/>
          <xsd:enumeration value="2009"/>
          <xsd:enumeration value="2010"/>
          <xsd:enumeration value="2011"/>
          <xsd:enumeration value="2012"/>
          <xsd:enumeration value="2013"/>
          <xsd:enumeration value="2014"/>
          <xsd:enumeration value="2015"/>
          <xsd:enumeration value="2016"/>
          <xsd:enumeration value="2017"/>
          <xsd:enumeration value="2018"/>
          <xsd:enumeration value="2019"/>
          <xsd:enumeration value="2020"/>
        </xsd:restriction>
      </xsd:simpleType>
    </xsd:element>
    <xsd:element name="MediaServiceMetadata" ma:index="14" nillable="true" ma:displayName="MediaServiceMetadata" ma:description="" ma:hidden="true" ma:internalName="MediaServiceMetadata" ma:readOnly="true">
      <xsd:simpleType>
        <xsd:restriction base="dms:Note"/>
      </xsd:simpleType>
    </xsd:element>
    <xsd:element name="MediaServiceFastMetadata" ma:index="15" nillable="true" ma:displayName="MediaServiceFastMetadata" ma:description="" ma:hidden="true" ma:internalName="MediaServiceFastMetadata" ma:readOnly="true">
      <xsd:simpleType>
        <xsd:restriction base="dms:Note"/>
      </xsd:simpleType>
    </xsd:element>
    <xsd:element name="MediaServiceDateTaken" ma:index="25" nillable="true" ma:displayName="MediaServiceDateTaken" ma:description="" ma:hidden="true" ma:internalName="MediaServiceDateTaken" ma:readOnly="true">
      <xsd:simpleType>
        <xsd:restriction base="dms:Text"/>
      </xsd:simpleType>
    </xsd:element>
    <xsd:element name="MediaServiceAutoTags" ma:index="26" nillable="true" ma:displayName="MediaServiceAutoTags" ma:description="" ma:internalName="MediaServiceAutoTags" ma:readOnly="true">
      <xsd:simpleType>
        <xsd:restriction base="dms:Text"/>
      </xsd:simpleType>
    </xsd:element>
    <xsd:element name="MediaServiceOCR" ma:index="28" nillable="true" ma:displayName="MediaServiceOCR" ma:internalName="MediaServiceOCR" ma:readOnly="true">
      <xsd:simpleType>
        <xsd:restriction base="dms:Note">
          <xsd:maxLength value="255"/>
        </xsd:restriction>
      </xsd:simpleType>
    </xsd:element>
    <xsd:element name="MediaServiceEventHashCode" ma:index="29" nillable="true" ma:displayName="MediaServiceEventHashCode" ma:hidden="true" ma:internalName="MediaServiceEventHashCode" ma:readOnly="true">
      <xsd:simpleType>
        <xsd:restriction base="dms:Text"/>
      </xsd:simpleType>
    </xsd:element>
    <xsd:element name="MediaServiceGenerationTime" ma:index="30" nillable="true" ma:displayName="MediaServiceGenerationTime" ma:hidden="true" ma:internalName="MediaServiceGenerationTim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38e6b88-029d-4974-94ab-4f46eee0f699" elementFormDefault="qualified">
    <xsd:import namespace="http://schemas.microsoft.com/office/2006/documentManagement/types"/>
    <xsd:import namespace="http://schemas.microsoft.com/office/infopath/2007/PartnerControls"/>
    <xsd:element name="SharedWithDetails" ma:index="11" nillable="true" ma:displayName="Shared With Details" ma:description="" ma:internalName="SharedWithDetails" ma:readOnly="true">
      <xsd:simpleType>
        <xsd:restriction base="dms:Note">
          <xsd:maxLength value="255"/>
        </xsd:restriction>
      </xsd:simpleType>
    </xsd:element>
    <xsd:element name="LastSharedByUser" ma:index="12" nillable="true" ma:displayName="Last Shared By User" ma:description="" ma:internalName="LastSharedByUser" ma:readOnly="true">
      <xsd:simpleType>
        <xsd:restriction base="dms:Note">
          <xsd:maxLength value="255"/>
        </xsd:restriction>
      </xsd:simpleType>
    </xsd:element>
    <xsd:element name="LastSharedByTime" ma:index="13" nillable="true" ma:displayName="Last Shared By Time" ma:description="" ma:internalName="LastSharedByTime" ma:readOnly="true">
      <xsd:simpleType>
        <xsd:restriction base="dms:DateTime"/>
      </xsd:simpleType>
    </xsd:element>
    <xsd:element name="TaxKeywordTaxHTField" ma:index="17" nillable="true" ma:taxonomy="true" ma:internalName="TaxKeywordTaxHTField" ma:taxonomyFieldName="TaxKeyword" ma:displayName="Enterprise Keywords" ma:fieldId="{23f27201-bee3-471e-b2e7-b64fd8b7ca38}" ma:taxonomyMulti="true" ma:sspId="20c59be4-22bc-445b-9645-97ad681149fe" ma:termSetId="00000000-0000-0000-0000-000000000000" ma:anchorId="00000000-0000-0000-0000-000000000000" ma:open="true" ma:isKeyword="true">
      <xsd:complexType>
        <xsd:sequence>
          <xsd:element ref="pc:Terms" minOccurs="0" maxOccurs="1"/>
        </xsd:sequence>
      </xsd:complexType>
    </xsd:element>
    <xsd:element name="SharedWithUsers" ma:index="2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2b0696d2-03e8-4ed2-82a3-1f89a5fc7162"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23ad75a8-dd60-4520-a89c-9ee183f5048b}" ma:internalName="TaxCatchAll" ma:showField="CatchAllData" ma:web="638e6b88-029d-4974-94ab-4f46eee0f69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4"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astSharedByUser xmlns="638e6b88-029d-4974-94ab-4f46eee0f699" xsi:nil="true"/>
    <SharedWithUsers xmlns="638e6b88-029d-4974-94ab-4f46eee0f699">
      <UserInfo>
        <DisplayName/>
        <AccountId xsi:nil="true"/>
        <AccountType/>
      </UserInfo>
    </SharedWithUsers>
    <LastSharedByTime xmlns="638e6b88-029d-4974-94ab-4f46eee0f699" xsi:nil="true"/>
    <Year xmlns="1df41999-4d9b-463f-8975-015e962b2462" xsi:nil="true"/>
    <Webinar xmlns="1df41999-4d9b-463f-8975-015e962b2462"/>
    <Product xmlns="1df41999-4d9b-463f-8975-015e962b2462"/>
    <Topic xmlns="1df41999-4d9b-463f-8975-015e962b2462"/>
    <Conference_x0020_Year xmlns="1df41999-4d9b-463f-8975-015e962b2462" xsi:nil="true"/>
    <TaxKeywordTaxHTField xmlns="638e6b88-029d-4974-94ab-4f46eee0f699">
      <Terms xmlns="http://schemas.microsoft.com/office/infopath/2007/PartnerControls"/>
    </TaxKeywordTaxHTField>
    <National_x0020_Conference xmlns="1df41999-4d9b-463f-8975-015e962b2462" xsi:nil="true"/>
    <TaxCatchAll xmlns="2b0696d2-03e8-4ed2-82a3-1f89a5fc7162"/>
    <Audience xmlns="1df41999-4d9b-463f-8975-015e962b2462"/>
    <Region xmlns="1df41999-4d9b-463f-8975-015e962b2462"/>
    <RoutingPriority xmlns="http://schemas.microsoft.com/sharepoint/v3">home based</RoutingPriority>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0800F6D-C14D-47BE-BA3D-C9268FE3642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1df41999-4d9b-463f-8975-015e962b2462"/>
    <ds:schemaRef ds:uri="638e6b88-029d-4974-94ab-4f46eee0f699"/>
    <ds:schemaRef ds:uri="2b0696d2-03e8-4ed2-82a3-1f89a5fc716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808AEB5-9087-4118-A3FA-84D440EBF4EA}">
  <ds:schemaRefs>
    <ds:schemaRef ds:uri="http://schemas.microsoft.com/office/2006/documentManagement/types"/>
    <ds:schemaRef ds:uri="1df41999-4d9b-463f-8975-015e962b2462"/>
    <ds:schemaRef ds:uri="http://www.w3.org/XML/1998/namespace"/>
    <ds:schemaRef ds:uri="2b0696d2-03e8-4ed2-82a3-1f89a5fc7162"/>
    <ds:schemaRef ds:uri="http://purl.org/dc/elements/1.1/"/>
    <ds:schemaRef ds:uri="http://purl.org/dc/dcmitype/"/>
    <ds:schemaRef ds:uri="http://schemas.microsoft.com/office/infopath/2007/PartnerControls"/>
    <ds:schemaRef ds:uri="http://purl.org/dc/terms/"/>
    <ds:schemaRef ds:uri="http://schemas.microsoft.com/office/2006/metadata/properties"/>
    <ds:schemaRef ds:uri="http://schemas.openxmlformats.org/package/2006/metadata/core-properties"/>
    <ds:schemaRef ds:uri="638e6b88-029d-4974-94ab-4f46eee0f699"/>
    <ds:schemaRef ds:uri="http://schemas.microsoft.com/sharepoint/v3"/>
  </ds:schemaRefs>
</ds:datastoreItem>
</file>

<file path=customXml/itemProps3.xml><?xml version="1.0" encoding="utf-8"?>
<ds:datastoreItem xmlns:ds="http://schemas.openxmlformats.org/officeDocument/2006/customXml" ds:itemID="{3B6F0096-4891-408A-A72F-9E9C081AC46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24</TotalTime>
  <Words>104</Words>
  <Application>Microsoft Office PowerPoint</Application>
  <PresentationFormat>Widescreen</PresentationFormat>
  <Paragraphs>15</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2_Office Theme</vt:lpstr>
      <vt:lpstr>HSPPS Supports Emergent Writing</vt:lpstr>
      <vt:lpstr>HSPPS Support Emergent Writing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Treshawn Anderson</dc:creator>
  <cp:lastModifiedBy>Treshawn Anderson</cp:lastModifiedBy>
  <cp:revision>6</cp:revision>
  <dcterms:created xsi:type="dcterms:W3CDTF">2018-07-13T15:22:13Z</dcterms:created>
  <dcterms:modified xsi:type="dcterms:W3CDTF">2019-06-11T21:00:24Z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0x010100FCF08604B50F3E47AF68C7445A79E513</vt:lpwstr>
  </property>
  <property fmtid="{D5CDD505-2E9C-101B-9397-08002B2CF9AE}" pid="3" name="Order">
    <vt:r8>18731100</vt:r8>
  </property>
  <property fmtid="{D5CDD505-2E9C-101B-9397-08002B2CF9AE}" pid="4" name="Audiences">
    <vt:lpwstr/>
  </property>
  <property fmtid="{D5CDD505-2E9C-101B-9397-08002B2CF9AE}" pid="5" name="Year Vetted">
    <vt:lpwstr/>
  </property>
  <property fmtid="{D5CDD505-2E9C-101B-9397-08002B2CF9AE}" pid="6" name="Age Range">
    <vt:lpwstr/>
  </property>
  <property fmtid="{D5CDD505-2E9C-101B-9397-08002B2CF9AE}" pid="7" name="g5cbabc475af428e8a4b767b325afa7b">
    <vt:lpwstr/>
  </property>
  <property fmtid="{D5CDD505-2E9C-101B-9397-08002B2CF9AE}" pid="8" name="Topic_Area">
    <vt:lpwstr/>
  </property>
  <property fmtid="{D5CDD505-2E9C-101B-9397-08002B2CF9AE}" pid="9" name="xd_Signature">
    <vt:bool>false</vt:bool>
  </property>
  <property fmtid="{D5CDD505-2E9C-101B-9397-08002B2CF9AE}" pid="10" name="Region">
    <vt:lpwstr/>
  </property>
  <property fmtid="{D5CDD505-2E9C-101B-9397-08002B2CF9AE}" pid="11" name="xd_ProgID">
    <vt:lpwstr/>
  </property>
  <property fmtid="{D5CDD505-2E9C-101B-9397-08002B2CF9AE}" pid="12" name="lc402643ecbf4499b639d533dae17ca9">
    <vt:lpwstr/>
  </property>
  <property fmtid="{D5CDD505-2E9C-101B-9397-08002B2CF9AE}" pid="13" name="b172363ec58b499dad30d2b09a8896e0">
    <vt:lpwstr/>
  </property>
  <property fmtid="{D5CDD505-2E9C-101B-9397-08002B2CF9AE}" pid="14" name="k112b48b8b0842abbe71d39765b03e81">
    <vt:lpwstr/>
  </property>
  <property fmtid="{D5CDD505-2E9C-101B-9397-08002B2CF9AE}" pid="15" name="Approvers">
    <vt:lpwstr/>
  </property>
  <property fmtid="{D5CDD505-2E9C-101B-9397-08002B2CF9AE}" pid="16" name="TaxCatchAll">
    <vt:lpwstr/>
  </property>
  <property fmtid="{D5CDD505-2E9C-101B-9397-08002B2CF9AE}" pid="17" name="Webinar">
    <vt:lpwstr/>
  </property>
  <property fmtid="{D5CDD505-2E9C-101B-9397-08002B2CF9AE}" pid="18" name="ec3caad0312d4c2bb9f97715ae0cf85a">
    <vt:lpwstr/>
  </property>
  <property fmtid="{D5CDD505-2E9C-101B-9397-08002B2CF9AE}" pid="19" name="TemplateUrl">
    <vt:lpwstr/>
  </property>
  <property fmtid="{D5CDD505-2E9C-101B-9397-08002B2CF9AE}" pid="20" name="ComplianceAssetId">
    <vt:lpwstr/>
  </property>
  <property fmtid="{D5CDD505-2E9C-101B-9397-08002B2CF9AE}" pid="21" name="Audience">
    <vt:lpwstr/>
  </property>
  <property fmtid="{D5CDD505-2E9C-101B-9397-08002B2CF9AE}" pid="22" name="o04817ec836b43088d222d88b97d0ffb">
    <vt:lpwstr/>
  </property>
  <property fmtid="{D5CDD505-2E9C-101B-9397-08002B2CF9AE}" pid="23" name="m467fd03801e42aeb7355f8ac300c17b">
    <vt:lpwstr/>
  </property>
  <property fmtid="{D5CDD505-2E9C-101B-9397-08002B2CF9AE}" pid="24" name="National Conference">
    <vt:lpwstr/>
  </property>
  <property fmtid="{D5CDD505-2E9C-101B-9397-08002B2CF9AE}" pid="25" name="TopicArea">
    <vt:lpwstr/>
  </property>
  <property fmtid="{D5CDD505-2E9C-101B-9397-08002B2CF9AE}" pid="26" name="p22cc5a201e14acc82f079247ea5c295">
    <vt:lpwstr/>
  </property>
  <property fmtid="{D5CDD505-2E9C-101B-9397-08002B2CF9AE}" pid="27" name="fcbb0cf91974408394499761fa7977d2">
    <vt:lpwstr/>
  </property>
  <property fmtid="{D5CDD505-2E9C-101B-9397-08002B2CF9AE}" pid="28" name="Webinar0">
    <vt:lpwstr/>
  </property>
  <property fmtid="{D5CDD505-2E9C-101B-9397-08002B2CF9AE}" pid="29" name="Region0">
    <vt:lpwstr/>
  </property>
  <property fmtid="{D5CDD505-2E9C-101B-9397-08002B2CF9AE}" pid="30" name="National Conference0">
    <vt:lpwstr/>
  </property>
</Properties>
</file>