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"/>
  </p:handoutMasterIdLst>
  <p:sldIdLst>
    <p:sldId id="259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194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9/18/2012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rimp-Shrimp-Shrim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4348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NCQTL</cp:lastModifiedBy>
  <cp:revision>26</cp:revision>
  <dcterms:created xsi:type="dcterms:W3CDTF">2011-10-14T22:50:22Z</dcterms:created>
  <dcterms:modified xsi:type="dcterms:W3CDTF">2012-09-19T00:22:37Z</dcterms:modified>
</cp:coreProperties>
</file>