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7"/>
  </p:notesMasterIdLst>
  <p:sldIdLst>
    <p:sldId id="342" r:id="rId5"/>
    <p:sldId id="313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72" userDrawn="1">
          <p15:clr>
            <a:srgbClr val="A4A3A4"/>
          </p15:clr>
        </p15:guide>
        <p15:guide id="2" orient="horz" pos="2390">
          <p15:clr>
            <a:srgbClr val="A4A3A4"/>
          </p15:clr>
        </p15:guide>
        <p15:guide id="3" orient="horz" pos="1727">
          <p15:clr>
            <a:srgbClr val="A4A3A4"/>
          </p15:clr>
        </p15:guide>
        <p15:guide id="4" pos="3839">
          <p15:clr>
            <a:srgbClr val="A4A3A4"/>
          </p15:clr>
        </p15:guide>
        <p15:guide id="5" pos="418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ickovich, Patricia (ACF) (CTR)" initials="M(" lastIdx="4" clrIdx="0"/>
  <p:cmAuthor id="2" name="Treshawn Anderson" initials="TA" lastIdx="2" clrIdx="1"/>
  <p:cmAuthor id="3" name="Elizabeth Zack" initials="" lastIdx="8" clrIdx="2"/>
  <p:cmAuthor id="4" name="Faith Polk" initials="FP" lastIdx="27" clrIdx="3"/>
  <p:cmAuthor id="5" name="Microsoft Office User" initials="MOU" lastIdx="20" clrIdx="4"/>
  <p:cmAuthor id="6" name="Osnat Zur" initials="OZ" lastIdx="41" clrIdx="5"/>
  <p:cmAuthor id="7" name="Osnat Zur" initials="OZ [2]" lastIdx="1" clrIdx="6"/>
  <p:cmAuthor id="8" name="Osnat Zur" initials="OZ [3]" lastIdx="1" clrIdx="7"/>
  <p:cmAuthor id="9" name="Osnat Zur" initials="OZ [4]" lastIdx="1" clrIdx="8"/>
  <p:cmAuthor id="10" name="Osnat Zur" initials="OZ [5]" lastIdx="1" clrIdx="9"/>
  <p:cmAuthor id="11" name="Osnat Zur" initials="OZ [6]" lastIdx="1" clrIdx="10"/>
  <p:cmAuthor id="12" name="Osnat Zur" initials="OZ [7]" lastIdx="1" clrIdx="11"/>
  <p:cmAuthor id="13" name="Osnat Zur" initials="OZ [8]" lastIdx="1" clrIdx="12"/>
  <p:cmAuthor id="14" name="Osnat Zur" initials="OZ [9]" lastIdx="1" clrIdx="13"/>
  <p:cmAuthor id="15" name="Osnat Zur" initials="OZ [10]" lastIdx="1" clrIdx="14"/>
  <p:cmAuthor id="16" name="Osnat Zur" initials="OZ [11]" lastIdx="1" clrIdx="15"/>
  <p:cmAuthor id="17" name="Osnat Zur" initials="OZ [12]" lastIdx="1" clrIdx="16"/>
  <p:cmAuthor id="18" name="Osnat Zur" initials="OZ [13]" lastIdx="1" clrIdx="17"/>
  <p:cmAuthor id="19" name="Osnat Zur" initials="OZ [14]" lastIdx="1" clrIdx="18"/>
  <p:cmAuthor id="20" name="Osnat Zur" initials="OZ [15]" lastIdx="1" clrIdx="19"/>
  <p:cmAuthor id="21" name="Osnat Zur" initials="OZ [16]" lastIdx="1" clrIdx="20"/>
  <p:cmAuthor id="22" name="Osnat Zur" initials="OZ [17]" lastIdx="1" clrIdx="21"/>
  <p:cmAuthor id="23" name="Osnat Zur" initials="OZ [18]" lastIdx="1" clrIdx="22"/>
  <p:cmAuthor id="24" name="Osnat Zur" initials="OZ [19]" lastIdx="1" clrIdx="23"/>
  <p:cmAuthor id="25" name="Osnat Zur" initials="OZ [20]" lastIdx="1" clrIdx="24"/>
  <p:cmAuthor id="26" name="Osnat Zur" initials="OZ [21]" lastIdx="1" clrIdx="25"/>
  <p:cmAuthor id="27" name="Sarah Merrill" initials="SM" lastIdx="3" clrIdx="26">
    <p:extLst>
      <p:ext uri="{19B8F6BF-5375-455C-9EA6-DF929625EA0E}">
        <p15:presenceInfo xmlns:p15="http://schemas.microsoft.com/office/powerpoint/2012/main" userId="S::sarah.merrill_acf.hhs.gov#ext#@zerotothree.org::3e53af37-13da-40ef-af67-5944c6d404e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6636"/>
    <a:srgbClr val="108001"/>
    <a:srgbClr val="108040"/>
    <a:srgbClr val="15AF80"/>
    <a:srgbClr val="21FF80"/>
    <a:srgbClr val="21FF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09C8E36-9A20-491E-95D2-BB620B67550D}" v="4" dt="2020-02-06T17:10:48.88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335"/>
    <p:restoredTop sz="54422"/>
  </p:normalViewPr>
  <p:slideViewPr>
    <p:cSldViewPr snapToGrid="0">
      <p:cViewPr varScale="1">
        <p:scale>
          <a:sx n="53" d="100"/>
          <a:sy n="53" d="100"/>
        </p:scale>
        <p:origin x="1110" y="66"/>
      </p:cViewPr>
      <p:guideLst>
        <p:guide orient="horz" pos="3072"/>
        <p:guide orient="horz" pos="2390"/>
        <p:guide orient="horz" pos="1727"/>
        <p:guide pos="3839"/>
        <p:guide pos="4181"/>
      </p:guideLst>
    </p:cSldViewPr>
  </p:slideViewPr>
  <p:outlineViewPr>
    <p:cViewPr>
      <p:scale>
        <a:sx n="33" d="100"/>
        <a:sy n="33" d="100"/>
      </p:scale>
      <p:origin x="0" y="-2160"/>
    </p:cViewPr>
  </p:outlineViewPr>
  <p:notesTextViewPr>
    <p:cViewPr>
      <p:scale>
        <a:sx n="110" d="100"/>
        <a:sy n="110" d="100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notesViewPr>
    <p:cSldViewPr snapToGrid="0">
      <p:cViewPr>
        <p:scale>
          <a:sx n="1" d="2"/>
          <a:sy n="1" d="2"/>
        </p:scale>
        <p:origin x="3624" y="56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1458E7-3ED8-424D-AD88-25A0D5B7B85B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FF6CDF-794E-4427-A88F-D37E84A406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9103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FF6CDF-794E-4427-A88F-D37E84A406B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3644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FF6CDF-794E-4427-A88F-D37E84A406B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0330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g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his is not need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DCA87-6718-4B11-ACDA-C3CAD95013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186EA02-5309-4A7C-97AE-67572CEA20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9B18CC-32F2-406F-A82D-B343E74641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21B4D1-B369-4203-A25D-E8C8777305A3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D731B8-4D12-4383-AEAF-3DCC417374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6F08F3-6AA2-4880-B565-24ADBA362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1CFE6F-A8A7-41C7-A200-07606CC30E4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8FE7B8F-2F6F-4E8A-ACC3-A5E78D3B484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5262" y="0"/>
            <a:ext cx="1266738" cy="993893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758E707-2758-4A96-98AE-211E09AC9AE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23475"/>
            <a:ext cx="4644852" cy="575962"/>
          </a:xfrm>
          <a:prstGeom prst="rect">
            <a:avLst/>
          </a:prstGeom>
          <a:solidFill>
            <a:srgbClr val="BFD9F1">
              <a:alpha val="61000"/>
            </a:srgbClr>
          </a:solidFill>
        </p:spPr>
      </p:pic>
    </p:spTree>
    <p:extLst>
      <p:ext uri="{BB962C8B-B14F-4D97-AF65-F5344CB8AC3E}">
        <p14:creationId xmlns:p14="http://schemas.microsoft.com/office/powerpoint/2010/main" val="22106433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One Half Photo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/>
          <p:cNvSpPr/>
          <p:nvPr userDrawn="1"/>
        </p:nvSpPr>
        <p:spPr>
          <a:xfrm>
            <a:off x="1198596" y="-1"/>
            <a:ext cx="10993404" cy="960895"/>
          </a:xfrm>
          <a:prstGeom prst="rect">
            <a:avLst/>
          </a:prstGeom>
          <a:solidFill>
            <a:srgbClr val="15AF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39" name="Text Placeholder 32"/>
          <p:cNvSpPr>
            <a:spLocks noGrp="1"/>
          </p:cNvSpPr>
          <p:nvPr>
            <p:ph type="body" sz="quarter" idx="14"/>
          </p:nvPr>
        </p:nvSpPr>
        <p:spPr>
          <a:xfrm>
            <a:off x="1338146" y="192036"/>
            <a:ext cx="10627882" cy="5768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0" i="0" baseline="0">
                <a:solidFill>
                  <a:schemeClr val="bg1"/>
                </a:solidFill>
                <a:latin typeface="+mj-lt"/>
                <a:ea typeface="Arial" charset="0"/>
                <a:cs typeface="Arial" charset="0"/>
              </a:defRPr>
            </a:lvl1pPr>
            <a:lvl2pPr marL="457200" indent="0">
              <a:buNone/>
              <a:defRPr sz="1800" b="0" i="0">
                <a:latin typeface="Segoe UI" charset="0"/>
                <a:ea typeface="Segoe UI" charset="0"/>
                <a:cs typeface="Segoe UI" charset="0"/>
              </a:defRPr>
            </a:lvl2pPr>
            <a:lvl3pPr marL="914400" indent="0">
              <a:buNone/>
              <a:defRPr sz="1600" b="0" i="0">
                <a:latin typeface="Segoe UI" charset="0"/>
                <a:ea typeface="Segoe UI" charset="0"/>
                <a:cs typeface="Segoe UI" charset="0"/>
              </a:defRPr>
            </a:lvl3pPr>
            <a:lvl4pPr marL="1371600" indent="0">
              <a:buNone/>
              <a:defRPr sz="1400" b="0" i="0">
                <a:latin typeface="Segoe UI" charset="0"/>
                <a:ea typeface="Segoe UI" charset="0"/>
                <a:cs typeface="Segoe UI" charset="0"/>
              </a:defRPr>
            </a:lvl4pPr>
            <a:lvl5pPr marL="1828800" indent="0">
              <a:buNone/>
              <a:defRPr sz="1400" b="0" i="0">
                <a:latin typeface="Segoe UI" charset="0"/>
                <a:ea typeface="Segoe UI" charset="0"/>
                <a:cs typeface="Segoe UI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0" name="Text Placeholder 20"/>
          <p:cNvSpPr>
            <a:spLocks noGrp="1"/>
          </p:cNvSpPr>
          <p:nvPr>
            <p:ph type="body" sz="quarter" idx="10" hasCustomPrompt="1"/>
          </p:nvPr>
        </p:nvSpPr>
        <p:spPr>
          <a:xfrm>
            <a:off x="6148552" y="1152932"/>
            <a:ext cx="5817477" cy="5211522"/>
          </a:xfrm>
          <a:prstGeom prst="rect">
            <a:avLst/>
          </a:prstGeom>
        </p:spPr>
        <p:txBody>
          <a:bodyPr/>
          <a:lstStyle>
            <a:lvl1pPr marL="0" indent="0">
              <a:buSzPct val="100000"/>
              <a:buFont typeface="Arial" panose="020B0604020202020204" pitchFamily="34" charset="0"/>
              <a:buNone/>
              <a:defRPr sz="2400" b="0" i="0" baseline="0">
                <a:latin typeface="+mj-lt"/>
                <a:ea typeface="Arial" charset="0"/>
                <a:cs typeface="Arial" charset="0"/>
              </a:defRPr>
            </a:lvl1pPr>
            <a:lvl2pPr marL="457200" indent="0">
              <a:buNone/>
              <a:defRPr sz="1800" b="0" i="0">
                <a:latin typeface="Segoe UI Light" charset="0"/>
                <a:ea typeface="Segoe UI Light" charset="0"/>
                <a:cs typeface="Segoe UI Light" charset="0"/>
              </a:defRPr>
            </a:lvl2pPr>
            <a:lvl3pPr marL="914400" indent="0">
              <a:buNone/>
              <a:defRPr sz="1600" b="0" i="0">
                <a:latin typeface="Segoe UI Light" charset="0"/>
                <a:ea typeface="Segoe UI Light" charset="0"/>
                <a:cs typeface="Segoe UI Light" charset="0"/>
              </a:defRPr>
            </a:lvl3pPr>
            <a:lvl4pPr marL="1371600" indent="0">
              <a:buNone/>
              <a:defRPr sz="1400" b="0" i="0">
                <a:latin typeface="Segoe UI Light" charset="0"/>
                <a:ea typeface="Segoe UI Light" charset="0"/>
                <a:cs typeface="Segoe UI Light" charset="0"/>
              </a:defRPr>
            </a:lvl4pPr>
            <a:lvl5pPr marL="1828800" indent="0">
              <a:buNone/>
              <a:defRPr sz="1400" b="0" i="0">
                <a:latin typeface="Segoe UI Light" charset="0"/>
                <a:ea typeface="Segoe UI Light" charset="0"/>
                <a:cs typeface="Segoe UI Light" charset="0"/>
              </a:defRPr>
            </a:lvl5pPr>
          </a:lstStyle>
          <a:p>
            <a:pPr lvl="0"/>
            <a:r>
              <a:rPr lang="en-US" dirty="0"/>
              <a:t>Here is a block of text, accompanied by a nice picture on the left.</a:t>
            </a:r>
          </a:p>
        </p:txBody>
      </p:sp>
      <p:pic>
        <p:nvPicPr>
          <p:cNvPr id="43" name="Picture 4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30334"/>
            <a:ext cx="3285641" cy="327666"/>
          </a:xfrm>
          <a:prstGeom prst="rect">
            <a:avLst/>
          </a:prstGeom>
        </p:spPr>
      </p:pic>
      <p:sp>
        <p:nvSpPr>
          <p:cNvPr id="44" name="Rectangle 43"/>
          <p:cNvSpPr/>
          <p:nvPr userDrawn="1"/>
        </p:nvSpPr>
        <p:spPr>
          <a:xfrm>
            <a:off x="1084881" y="6530334"/>
            <a:ext cx="11107119" cy="327666"/>
          </a:xfrm>
          <a:prstGeom prst="rect">
            <a:avLst/>
          </a:prstGeom>
          <a:solidFill>
            <a:srgbClr val="47C0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0" y="-1"/>
            <a:ext cx="1203828" cy="960895"/>
          </a:xfrm>
          <a:prstGeom prst="rect">
            <a:avLst/>
          </a:prstGeom>
          <a:solidFill>
            <a:schemeClr val="bg1">
              <a:lumMod val="85000"/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239952" y="1152525"/>
            <a:ext cx="5577524" cy="52117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effectLst/>
                <a:latin typeface="+mj-lt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185" y="105509"/>
            <a:ext cx="890093" cy="749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9067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C97E29-D7BD-4564-9DD0-6FBE920E6E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6245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5F82E2-91E1-4645-907D-3A0DBF82F5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464F08-90DD-485A-80DC-EE4A93D219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21B4D1-B369-4203-A25D-E8C8777305A3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5BF607-0DF4-4BF0-99C6-4EEED61396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3BDE48-251C-462F-A9E9-8C20CD71CD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1CFE6F-A8A7-41C7-A200-07606CC30E47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168794A4-6746-4BD1-9562-7991C59DBF0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185334"/>
            <a:ext cx="10515600" cy="1422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9F79A38-6CD0-4066-9D39-68C996B4E1E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3760" y="-17746"/>
            <a:ext cx="1266738" cy="99389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2D11C08-7E4B-4240-B412-5D0B509027C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876" y="6176963"/>
            <a:ext cx="4644852" cy="575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9419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92295F-E6A2-48C9-AA8F-E678C6433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6245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D588DB-3C9C-4B98-9195-43026C8D1B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22A6F6-DB0D-4B34-8A5C-E40E903006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8E5414-E16B-4479-A3E1-64747F445A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21B4D1-B369-4203-A25D-E8C8777305A3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17BA76-4374-4112-A76D-64A8E3DEE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F06119-8E55-41DF-A6D9-E69E294CCA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1CFE6F-A8A7-41C7-A200-07606CC30E4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333EA2E9-E8AB-45CE-B58F-989B419D2E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185334"/>
            <a:ext cx="10515600" cy="1422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172CF27-AD3F-4F0F-B2AB-9AECCB2E552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3760" y="-17746"/>
            <a:ext cx="1266738" cy="99389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5A8A235-194F-411B-891A-8CEFA36B131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876" y="6176963"/>
            <a:ext cx="4644852" cy="575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1476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7D4A7E-A688-4E13-AE6F-376D04B15A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68FDDD-FE61-461E-B8CD-D904A5223C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19003A-7E2A-4A88-A273-F8091EDB03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D5E2D82-5797-4334-B5F9-3ECD0A4F10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C9AF3BE-164C-4DE8-9D39-0C3BB96BF73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A6A85F0-8328-4A3C-9E10-FFCC49A3E2D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21B4D1-B369-4203-A25D-E8C8777305A3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97825FA-71E5-42D0-A69E-AB86CA3B2A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173569E-43ED-4E83-8BF6-093E6883F9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1CFE6F-A8A7-41C7-A200-07606CC30E47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BEF493B-E6A9-4C8E-8012-A947C534FA2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3760" y="-17746"/>
            <a:ext cx="1266738" cy="99389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15CACF0-901A-494E-BD8A-D23C97EAAB4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876" y="6176963"/>
            <a:ext cx="4644852" cy="575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9780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5204C2-91EA-48C9-A155-980C50D842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6245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447D938-A0DE-4D3F-A11E-4BCD8FD405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21B4D1-B369-4203-A25D-E8C8777305A3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5DB100-4AAA-4BF0-B82D-EF8B07218D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982B8E-BC79-4E84-B703-2E1BD210BB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1CFE6F-A8A7-41C7-A200-07606CC30E47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3017CFD4-F8EB-4F6B-B4FC-7D4C42F827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185334"/>
            <a:ext cx="10515600" cy="1422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58BA033-7F8C-45A0-BFFA-8C4A7A4E30F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3760" y="-17746"/>
            <a:ext cx="1266738" cy="99389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A0D6B42-2626-465A-9E46-64ABE31CC2B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876" y="6176963"/>
            <a:ext cx="4644852" cy="575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4477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/full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2F72074-52E6-405E-91DB-2F59C65CAB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21B4D1-B369-4203-A25D-E8C8777305A3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0C86D94-C871-404D-B845-3BA8BF69CC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7B515F-4FC9-4D2B-AB6B-369E69D5A2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1CFE6F-A8A7-41C7-A200-07606CC30E47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8290959-59C0-414F-AA3A-2534A4BBA80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876" y="6176963"/>
            <a:ext cx="4644852" cy="57596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A9E9AC3-D69B-4A12-B584-876F0C68C65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3760" y="-17746"/>
            <a:ext cx="1266738" cy="993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3982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E1220A-F6A6-4E12-BCC5-A4D3BC9A3E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564104"/>
            <a:ext cx="6172200" cy="429694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B1E6DE-414D-4E4F-BA0E-E84CE62660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564104"/>
            <a:ext cx="3932237" cy="430488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2C2971-DEAF-4AF1-A40C-0D70A7315C8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21B4D1-B369-4203-A25D-E8C8777305A3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54DD35-FF78-432A-8386-457086B664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9039DE-84D5-4246-B777-681AD6B12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1CFE6F-A8A7-41C7-A200-07606CC30E4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EA53FFFF-5D75-4884-9DC5-7DC50253CFF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185334"/>
            <a:ext cx="10515600" cy="1422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8C5699F-09F6-4206-A5ED-86193E98391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3760" y="-17746"/>
            <a:ext cx="1266738" cy="99389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183542B-566C-4E3A-BDE3-3262125F8BE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876" y="6176963"/>
            <a:ext cx="4644852" cy="575962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A15D9247-473C-467F-87C2-4E399B184C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6245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5590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A8047E-4F8B-42A2-9F0D-F872BCC57E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8703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C3CD609-6B30-4158-8A1D-2576936F77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327584"/>
            <a:ext cx="6172200" cy="453346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BE2C2C-C3C8-4D9D-AC29-3722735026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990419-3CFB-4114-80D8-4F18C9597DE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21B4D1-B369-4203-A25D-E8C8777305A3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36CB2A-5EAD-49DD-ACA2-ECD8486097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D20D2F-1BE7-485B-BFFF-27655BF715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1CFE6F-A8A7-41C7-A200-07606CC30E4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650D1F96-2BC4-4091-B7DB-7E4AF7BC0FA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185334"/>
            <a:ext cx="10515600" cy="1422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1EBE06C-76C7-463A-933E-437BD82E75B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3760" y="-17746"/>
            <a:ext cx="1266738" cy="99389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603C0AD-145F-4FBF-B9D9-E5707936F02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876" y="6176963"/>
            <a:ext cx="4644852" cy="575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0581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0A35419-6147-4661-8BDA-E07612AEF712}"/>
              </a:ext>
            </a:extLst>
          </p:cNvPr>
          <p:cNvSpPr/>
          <p:nvPr userDrawn="1"/>
        </p:nvSpPr>
        <p:spPr>
          <a:xfrm>
            <a:off x="1" y="0"/>
            <a:ext cx="948906" cy="6858000"/>
          </a:xfrm>
          <a:prstGeom prst="rect">
            <a:avLst/>
          </a:prstGeom>
          <a:solidFill>
            <a:srgbClr val="1866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A8047E-4F8B-42A2-9F0D-F872BCC57E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1683" y="434350"/>
            <a:ext cx="3932237" cy="8703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C3CD609-6B30-4158-8A1D-2576936F77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948907" y="0"/>
            <a:ext cx="4986068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BE2C2C-C3C8-4D9D-AC29-3722735026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1683" y="17375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990419-3CFB-4114-80D8-4F18C9597DE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21B4D1-B369-4203-A25D-E8C8777305A3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36CB2A-5EAD-49DD-ACA2-ECD8486097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D20D2F-1BE7-485B-BFFF-27655BF715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1CFE6F-A8A7-41C7-A200-07606CC30E47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1EBE06C-76C7-463A-933E-437BD82E75B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3760" y="-17746"/>
            <a:ext cx="1266738" cy="993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9963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9401BDF-3040-4674-98E2-3E90B57DAD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73E270-3BB7-4B98-931A-8E5D28E4CB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18072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vimeo.com/116599551" TargetMode="Externa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104D1E0-2C80-CB45-B276-CF6E86CD7F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alphaModFix amt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75000"/>
                    </a14:imgEffect>
                    <a14:imgEffect>
                      <a14:brightnessContrast bright="9000" contrast="3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34BE011-D804-A44D-80EB-734D8C5D98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0897" y="2951162"/>
            <a:ext cx="9144000" cy="290051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dirty="0">
                <a:solidFill>
                  <a:srgbClr val="FFFFFF"/>
                </a:solidFill>
              </a:rPr>
              <a:t>on Your Learning</a:t>
            </a:r>
          </a:p>
        </p:txBody>
      </p:sp>
    </p:spTree>
    <p:extLst>
      <p:ext uri="{BB962C8B-B14F-4D97-AF65-F5344CB8AC3E}">
        <p14:creationId xmlns:p14="http://schemas.microsoft.com/office/powerpoint/2010/main" val="6881403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E087793F-947D-2445-988D-0EFD36B8B4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3685"/>
            <a:ext cx="10693400" cy="945515"/>
          </a:xfrm>
        </p:spPr>
        <p:txBody>
          <a:bodyPr>
            <a:normAutofit fontScale="90000"/>
          </a:bodyPr>
          <a:lstStyle/>
          <a:p>
            <a:r>
              <a:rPr lang="en-US" dirty="0"/>
              <a:t>Learning Activity: </a:t>
            </a:r>
            <a:br>
              <a:rPr lang="en-US" dirty="0"/>
            </a:br>
            <a:r>
              <a:rPr lang="en-US" dirty="0"/>
              <a:t>Planning to Build on Children’s Interests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002404-3027-5447-8A36-C35D4460FC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94459" y="2107262"/>
            <a:ext cx="5954718" cy="275907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000" dirty="0"/>
              <a:t>How </a:t>
            </a:r>
            <a:r>
              <a:rPr lang="en-US" sz="4000"/>
              <a:t>can you implement </a:t>
            </a:r>
            <a:r>
              <a:rPr lang="en-US" sz="4000" dirty="0"/>
              <a:t>your curriculum and be responsive to </a:t>
            </a:r>
            <a:r>
              <a:rPr lang="en-US" sz="4000"/>
              <a:t>children’s interests?</a:t>
            </a:r>
            <a:endParaRPr lang="en-US" sz="4000" dirty="0"/>
          </a:p>
        </p:txBody>
      </p:sp>
      <p:pic>
        <p:nvPicPr>
          <p:cNvPr id="4" name="Content Placeholder 13" descr="A picture containing person, child, sitting, outdoor&#10;&#10;Description automatically generated">
            <a:extLst>
              <a:ext uri="{FF2B5EF4-FFF2-40B4-BE49-F238E27FC236}">
                <a16:creationId xmlns:a16="http://schemas.microsoft.com/office/drawing/2014/main" id="{483E3397-0849-4785-BAC9-965FD86C45F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1" r="11158" b="4983"/>
          <a:stretch/>
        </p:blipFill>
        <p:spPr>
          <a:xfrm>
            <a:off x="660849" y="2120202"/>
            <a:ext cx="4201297" cy="2769436"/>
          </a:xfrm>
          <a:prstGeom prst="flowChartAlternateProcess">
            <a:avLst/>
          </a:prstGeom>
        </p:spPr>
      </p:pic>
    </p:spTree>
    <p:extLst>
      <p:ext uri="{BB962C8B-B14F-4D97-AF65-F5344CB8AC3E}">
        <p14:creationId xmlns:p14="http://schemas.microsoft.com/office/powerpoint/2010/main" val="38777938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B4C0ACEA8DAF04D970A1715B66301EA" ma:contentTypeVersion="10" ma:contentTypeDescription="Create a new document." ma:contentTypeScope="" ma:versionID="9041ff28876c537520f6b126ace39bd4">
  <xsd:schema xmlns:xsd="http://www.w3.org/2001/XMLSchema" xmlns:xs="http://www.w3.org/2001/XMLSchema" xmlns:p="http://schemas.microsoft.com/office/2006/metadata/properties" xmlns:ns2="638e6b88-029d-4974-94ab-4f46eee0f699" xmlns:ns3="86c47be5-a538-494d-86ba-4575a1c11fbc" targetNamespace="http://schemas.microsoft.com/office/2006/metadata/properties" ma:root="true" ma:fieldsID="a0c2c3e96807e4f5b6bc544139305446" ns2:_="" ns3:_="">
    <xsd:import namespace="638e6b88-029d-4974-94ab-4f46eee0f699"/>
    <xsd:import namespace="86c47be5-a538-494d-86ba-4575a1c11fbc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38e6b88-029d-4974-94ab-4f46eee0f69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c47be5-a538-494d-86ba-4575a1c11fb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4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5" nillable="true" ma:displayName="MediaServiceAutoTags" ma:description="" ma:internalName="MediaServiceAutoTags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astSharedByUser xmlns="638e6b88-029d-4974-94ab-4f46eee0f699" xsi:nil="true"/>
    <SharedWithUsers xmlns="638e6b88-029d-4974-94ab-4f46eee0f699">
      <UserInfo>
        <DisplayName/>
        <AccountId xsi:nil="true"/>
        <AccountType/>
      </UserInfo>
    </SharedWithUsers>
    <LastSharedByTime xmlns="638e6b88-029d-4974-94ab-4f46eee0f699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4BB02CA-50DB-4291-B507-EAF2E8E272A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38e6b88-029d-4974-94ab-4f46eee0f699"/>
    <ds:schemaRef ds:uri="86c47be5-a538-494d-86ba-4575a1c11fb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17573B4-FCEB-41FA-B825-6596928D8814}">
  <ds:schemaRefs>
    <ds:schemaRef ds:uri="http://schemas.microsoft.com/office/2006/metadata/properties"/>
    <ds:schemaRef ds:uri="http://schemas.microsoft.com/office/infopath/2007/PartnerControls"/>
    <ds:schemaRef ds:uri="638e6b88-029d-4974-94ab-4f46eee0f699"/>
  </ds:schemaRefs>
</ds:datastoreItem>
</file>

<file path=customXml/itemProps3.xml><?xml version="1.0" encoding="utf-8"?>
<ds:datastoreItem xmlns:ds="http://schemas.openxmlformats.org/officeDocument/2006/customXml" ds:itemID="{BC6C1684-6783-42EE-ACDB-A0D872BEC8A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28</Words>
  <Application>Microsoft Office PowerPoint</Application>
  <PresentationFormat>Widescreen</PresentationFormat>
  <Paragraphs>5</Paragraphs>
  <Slides>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on Your Learning</vt:lpstr>
      <vt:lpstr>Learning Activity:  Planning to Build on Children’s Interests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Faith Polk</dc:creator>
  <cp:lastModifiedBy>Lauren Baker</cp:lastModifiedBy>
  <cp:revision>13</cp:revision>
  <dcterms:created xsi:type="dcterms:W3CDTF">2019-04-15T22:31:44Z</dcterms:created>
  <dcterms:modified xsi:type="dcterms:W3CDTF">2020-06-22T16:17:52Z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0x0101001B4C0ACEA8DAF04D970A1715B66301EA</vt:lpwstr>
  </property>
  <property fmtid="{D5CDD505-2E9C-101B-9397-08002B2CF9AE}" pid="3" name="Order">
    <vt:r8>675200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TemplateUrl">
    <vt:lpwstr/>
  </property>
  <property fmtid="{D5CDD505-2E9C-101B-9397-08002B2CF9AE}" pid="7" name="ComplianceAssetId">
    <vt:lpwstr/>
  </property>
  <property fmtid="{D5CDD505-2E9C-101B-9397-08002B2CF9AE}" pid="8" name="DocumentStatus">
    <vt:lpwstr>Manager Review</vt:lpwstr>
  </property>
</Properties>
</file>