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6" r:id="rId5"/>
    <p:sldId id="403" r:id="rId6"/>
    <p:sldId id="272" r:id="rId7"/>
    <p:sldId id="408" r:id="rId8"/>
    <p:sldId id="409" r:id="rId9"/>
    <p:sldId id="410" r:id="rId10"/>
    <p:sldId id="289" r:id="rId11"/>
    <p:sldId id="275" r:id="rId12"/>
    <p:sldId id="277" r:id="rId13"/>
    <p:sldId id="276" r:id="rId14"/>
    <p:sldId id="266" r:id="rId15"/>
    <p:sldId id="274" r:id="rId16"/>
    <p:sldId id="263" r:id="rId17"/>
    <p:sldId id="265" r:id="rId18"/>
    <p:sldId id="264" r:id="rId19"/>
    <p:sldId id="281" r:id="rId20"/>
    <p:sldId id="278" r:id="rId21"/>
    <p:sldId id="283" r:id="rId22"/>
    <p:sldId id="284" r:id="rId23"/>
    <p:sldId id="282" r:id="rId24"/>
    <p:sldId id="290" r:id="rId25"/>
    <p:sldId id="291" r:id="rId26"/>
    <p:sldId id="4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rystal.day-hess@du.edu" initials="cr" lastIdx="1" clrIdx="6">
    <p:extLst>
      <p:ext uri="{19B8F6BF-5375-455C-9EA6-DF929625EA0E}">
        <p15:presenceInfo xmlns:p15="http://schemas.microsoft.com/office/powerpoint/2012/main" userId="S::crystal.day-hess_du.edu#ext#@zerotothree.org::5aae6503-b0ba-4efb-ba82-aa3844dbef25" providerId="AD"/>
      </p:ext>
    </p:extLst>
  </p:cmAuthor>
  <p:cmAuthor id="1" name=" " initials="" lastIdx="17" clrIdx="0"/>
  <p:cmAuthor id="2" name="Crystal Day-Hess" initials="" lastIdx="0" clrIdx="1"/>
  <p:cmAuthor id="3" name="Microsoft Office User" initials="MOU" lastIdx="68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4" name="Sarah Merrill" initials="SM" lastIdx="33" clrIdx="3">
    <p:extLst>
      <p:ext uri="{19B8F6BF-5375-455C-9EA6-DF929625EA0E}">
        <p15:presenceInfo xmlns:p15="http://schemas.microsoft.com/office/powerpoint/2012/main" userId="S::sarah.merrill_acf.hhs.gov#ext#@zerotothree.org::3e53af37-13da-40ef-af67-5944c6d404e8" providerId="AD"/>
      </p:ext>
    </p:extLst>
  </p:cmAuthor>
  <p:cmAuthor id="5" name="Treshawn Anderson" initials="TA" lastIdx="33" clrIdx="4">
    <p:extLst>
      <p:ext uri="{19B8F6BF-5375-455C-9EA6-DF929625EA0E}">
        <p15:presenceInfo xmlns:p15="http://schemas.microsoft.com/office/powerpoint/2012/main" userId="Treshawn Anderson" providerId="None"/>
      </p:ext>
    </p:extLst>
  </p:cmAuthor>
  <p:cmAuthor id="6" name="Lauren Baker" initials="LB" lastIdx="1" clrIdx="5">
    <p:extLst>
      <p:ext uri="{19B8F6BF-5375-455C-9EA6-DF929625EA0E}">
        <p15:presenceInfo xmlns:p15="http://schemas.microsoft.com/office/powerpoint/2012/main" userId="S::LBaker@zerotothree.org::37d17879-b7ad-448f-8999-e8d2cd51b9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36384E-2F18-445F-8BC1-CE0D896E6416}" v="4" dt="2019-11-14T19:56:21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01" autoAdjust="0"/>
    <p:restoredTop sz="95052" autoAdjust="0"/>
  </p:normalViewPr>
  <p:slideViewPr>
    <p:cSldViewPr snapToGrid="0">
      <p:cViewPr varScale="1">
        <p:scale>
          <a:sx n="71" d="100"/>
          <a:sy n="71" d="100"/>
        </p:scale>
        <p:origin x="90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Burton" userId="8b011278-5f19-4c89-bed5-59098989f59c" providerId="ADAL" clId="{EF36384E-2F18-445F-8BC1-CE0D896E6416}"/>
    <pc:docChg chg="modSld">
      <pc:chgData name="Danielle Burton" userId="8b011278-5f19-4c89-bed5-59098989f59c" providerId="ADAL" clId="{EF36384E-2F18-445F-8BC1-CE0D896E6416}" dt="2019-11-14T19:56:21.124" v="9"/>
      <pc:docMkLst>
        <pc:docMk/>
      </pc:docMkLst>
      <pc:sldChg chg="addSp delSp modSp modAnim">
        <pc:chgData name="Danielle Burton" userId="8b011278-5f19-4c89-bed5-59098989f59c" providerId="ADAL" clId="{EF36384E-2F18-445F-8BC1-CE0D896E6416}" dt="2019-11-14T19:56:21.124" v="9"/>
        <pc:sldMkLst>
          <pc:docMk/>
          <pc:sldMk cId="1640983399" sldId="291"/>
        </pc:sldMkLst>
        <pc:picChg chg="add mod">
          <ac:chgData name="Danielle Burton" userId="8b011278-5f19-4c89-bed5-59098989f59c" providerId="ADAL" clId="{EF36384E-2F18-445F-8BC1-CE0D896E6416}" dt="2019-11-14T19:55:50.408" v="5" actId="1076"/>
          <ac:picMkLst>
            <pc:docMk/>
            <pc:sldMk cId="1640983399" sldId="291"/>
            <ac:picMk id="3" creationId="{B3F927C7-DFDC-4172-BC75-1B0598E0E4ED}"/>
          </ac:picMkLst>
        </pc:picChg>
        <pc:picChg chg="add mod">
          <ac:chgData name="Danielle Burton" userId="8b011278-5f19-4c89-bed5-59098989f59c" providerId="ADAL" clId="{EF36384E-2F18-445F-8BC1-CE0D896E6416}" dt="2019-11-14T19:56:21.124" v="9"/>
          <ac:picMkLst>
            <pc:docMk/>
            <pc:sldMk cId="1640983399" sldId="291"/>
            <ac:picMk id="5" creationId="{4A969717-0EF7-4CA5-9507-C46AC999F7B8}"/>
          </ac:picMkLst>
        </pc:picChg>
        <pc:picChg chg="del">
          <ac:chgData name="Danielle Burton" userId="8b011278-5f19-4c89-bed5-59098989f59c" providerId="ADAL" clId="{EF36384E-2F18-445F-8BC1-CE0D896E6416}" dt="2019-11-14T19:55:33.933" v="0"/>
          <ac:picMkLst>
            <pc:docMk/>
            <pc:sldMk cId="1640983399" sldId="291"/>
            <ac:picMk id="6" creationId="{A297926C-25C4-49BE-B29C-0481DCDF775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FECC65-5AA3-4243-847B-F1138675CE6E}" type="doc">
      <dgm:prSet loTypeId="urn:microsoft.com/office/officeart/2005/8/layout/hProcess10" loCatId="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7559C3-9E75-0E4E-9571-87B4D4B578B7}">
      <dgm:prSet phldrT="[Text]"/>
      <dgm:spPr/>
      <dgm:t>
        <a:bodyPr/>
        <a:lstStyle/>
        <a:p>
          <a:r>
            <a:rPr lang="en-US" sz="1700" dirty="0"/>
            <a:t>Object-Oriented</a:t>
          </a:r>
          <a:r>
            <a:rPr lang="en-US" sz="1700" baseline="0" dirty="0"/>
            <a:t> or Instrumental Play</a:t>
          </a:r>
          <a:endParaRPr lang="en-US" sz="1700" dirty="0"/>
        </a:p>
      </dgm:t>
    </dgm:pt>
    <dgm:pt modelId="{A22FA883-A97D-A64B-9076-9791C366BE9C}" type="parTrans" cxnId="{BFD9A8C3-CC3B-4C4F-901A-0A69ED87D47D}">
      <dgm:prSet/>
      <dgm:spPr/>
      <dgm:t>
        <a:bodyPr/>
        <a:lstStyle/>
        <a:p>
          <a:endParaRPr lang="en-US"/>
        </a:p>
      </dgm:t>
    </dgm:pt>
    <dgm:pt modelId="{FB44738F-50C3-7F47-82A9-33AA8559A9AD}" type="sibTrans" cxnId="{BFD9A8C3-CC3B-4C4F-901A-0A69ED87D47D}">
      <dgm:prSet/>
      <dgm:spPr/>
      <dgm:t>
        <a:bodyPr/>
        <a:lstStyle/>
        <a:p>
          <a:endParaRPr lang="en-US"/>
        </a:p>
      </dgm:t>
    </dgm:pt>
    <dgm:pt modelId="{084CB031-47A3-FC43-9BA6-73E42B51544B}">
      <dgm:prSet phldrT="[Text]"/>
      <dgm:spPr/>
      <dgm:t>
        <a:bodyPr/>
        <a:lstStyle/>
        <a:p>
          <a:r>
            <a:rPr lang="en-US" sz="1600" dirty="0"/>
            <a:t>Beginnings of Make-Believe Play</a:t>
          </a:r>
        </a:p>
      </dgm:t>
    </dgm:pt>
    <dgm:pt modelId="{FDA8D7CD-CE33-5441-AE1C-3A9B98D80EA5}" type="parTrans" cxnId="{765CCCC8-393B-9E49-9E16-65C477CF074B}">
      <dgm:prSet/>
      <dgm:spPr/>
      <dgm:t>
        <a:bodyPr/>
        <a:lstStyle/>
        <a:p>
          <a:endParaRPr lang="en-US"/>
        </a:p>
      </dgm:t>
    </dgm:pt>
    <dgm:pt modelId="{17E22B9C-889F-CE45-B037-46BC429A4C05}" type="sibTrans" cxnId="{765CCCC8-393B-9E49-9E16-65C477CF074B}">
      <dgm:prSet/>
      <dgm:spPr/>
      <dgm:t>
        <a:bodyPr/>
        <a:lstStyle/>
        <a:p>
          <a:endParaRPr lang="en-US"/>
        </a:p>
      </dgm:t>
    </dgm:pt>
    <dgm:pt modelId="{3500905D-AE58-DB4C-AE88-47002ADAC839}">
      <dgm:prSet phldrT="[Text]"/>
      <dgm:spPr/>
      <dgm:t>
        <a:bodyPr/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dirty="0"/>
            <a:t>Make-Believe Play</a:t>
          </a:r>
        </a:p>
      </dgm:t>
    </dgm:pt>
    <dgm:pt modelId="{BFC14C5F-FB2D-D048-9CD1-428990978434}" type="parTrans" cxnId="{ACCF79B7-ACF3-6C42-B14C-26CC335ECBE8}">
      <dgm:prSet/>
      <dgm:spPr/>
      <dgm:t>
        <a:bodyPr/>
        <a:lstStyle/>
        <a:p>
          <a:endParaRPr lang="en-US"/>
        </a:p>
      </dgm:t>
    </dgm:pt>
    <dgm:pt modelId="{7F5F1843-8751-7E44-BCFF-AF78F0ECC95F}" type="sibTrans" cxnId="{ACCF79B7-ACF3-6C42-B14C-26CC335ECBE8}">
      <dgm:prSet/>
      <dgm:spPr/>
      <dgm:t>
        <a:bodyPr/>
        <a:lstStyle/>
        <a:p>
          <a:endParaRPr lang="en-US"/>
        </a:p>
      </dgm:t>
    </dgm:pt>
    <dgm:pt modelId="{DD0A4DC1-A9A5-244F-B2E5-85C9CA11FDD2}">
      <dgm:prSet phldrT="[Text]"/>
      <dgm:spPr/>
      <dgm:t>
        <a:bodyPr/>
        <a:lstStyle/>
        <a:p>
          <a:r>
            <a:rPr lang="en-US" sz="1700" dirty="0"/>
            <a:t>Object-Oriented Sensorimotor Actions</a:t>
          </a:r>
        </a:p>
      </dgm:t>
    </dgm:pt>
    <dgm:pt modelId="{DAADEE9D-F4F8-404B-88D5-D7A80D2938DC}" type="parTrans" cxnId="{76569986-AF84-8A48-A93A-BAA1311DCA54}">
      <dgm:prSet/>
      <dgm:spPr/>
      <dgm:t>
        <a:bodyPr/>
        <a:lstStyle/>
        <a:p>
          <a:endParaRPr lang="en-US"/>
        </a:p>
      </dgm:t>
    </dgm:pt>
    <dgm:pt modelId="{46649086-9E6D-C441-88C3-2F3E4E26F412}" type="sibTrans" cxnId="{76569986-AF84-8A48-A93A-BAA1311DCA54}">
      <dgm:prSet/>
      <dgm:spPr/>
      <dgm:t>
        <a:bodyPr/>
        <a:lstStyle/>
        <a:p>
          <a:endParaRPr lang="en-US"/>
        </a:p>
      </dgm:t>
    </dgm:pt>
    <dgm:pt modelId="{45E237B3-60DB-B144-AE66-1935D78738DB}" type="pres">
      <dgm:prSet presAssocID="{42FECC65-5AA3-4243-847B-F1138675CE6E}" presName="Name0" presStyleCnt="0">
        <dgm:presLayoutVars>
          <dgm:dir/>
          <dgm:resizeHandles val="exact"/>
        </dgm:presLayoutVars>
      </dgm:prSet>
      <dgm:spPr/>
    </dgm:pt>
    <dgm:pt modelId="{1790E075-968E-DA4D-BD66-23C60D5237FE}" type="pres">
      <dgm:prSet presAssocID="{DD0A4DC1-A9A5-244F-B2E5-85C9CA11FDD2}" presName="composite" presStyleCnt="0"/>
      <dgm:spPr/>
    </dgm:pt>
    <dgm:pt modelId="{6C00AC44-50B2-024B-8130-0C39F914E3ED}" type="pres">
      <dgm:prSet presAssocID="{DD0A4DC1-A9A5-244F-B2E5-85C9CA11FDD2}" presName="imagSh" presStyleLbl="bgImgPlace1" presStyleIdx="0" presStyleCnt="4" custScaleX="184508" custScaleY="168797" custLinFactNeighborX="-21" custLinFactNeighborY="-85332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2AC1FDB-ECB8-F748-939E-70D0F1648198}" type="pres">
      <dgm:prSet presAssocID="{DD0A4DC1-A9A5-244F-B2E5-85C9CA11FDD2}" presName="txNode" presStyleLbl="node1" presStyleIdx="0" presStyleCnt="4" custScaleX="185489" custScaleY="155722" custLinFactNeighborX="2304" custLinFactNeighborY="6359">
        <dgm:presLayoutVars>
          <dgm:bulletEnabled val="1"/>
        </dgm:presLayoutVars>
      </dgm:prSet>
      <dgm:spPr/>
    </dgm:pt>
    <dgm:pt modelId="{A157C8A8-7086-1D4C-BDDB-B88C0DEC4F07}" type="pres">
      <dgm:prSet presAssocID="{46649086-9E6D-C441-88C3-2F3E4E26F412}" presName="sibTrans" presStyleLbl="sibTrans2D1" presStyleIdx="0" presStyleCnt="3"/>
      <dgm:spPr/>
    </dgm:pt>
    <dgm:pt modelId="{3C7DB80A-BFD6-A148-B324-61AB98B6E2B7}" type="pres">
      <dgm:prSet presAssocID="{46649086-9E6D-C441-88C3-2F3E4E26F412}" presName="connTx" presStyleLbl="sibTrans2D1" presStyleIdx="0" presStyleCnt="3"/>
      <dgm:spPr/>
    </dgm:pt>
    <dgm:pt modelId="{496C4BA0-0B1F-A04B-9691-97ED5446694B}" type="pres">
      <dgm:prSet presAssocID="{007559C3-9E75-0E4E-9571-87B4D4B578B7}" presName="composite" presStyleCnt="0"/>
      <dgm:spPr/>
    </dgm:pt>
    <dgm:pt modelId="{3A5EFF96-D383-FA40-8A66-33B2B1886F5B}" type="pres">
      <dgm:prSet presAssocID="{007559C3-9E75-0E4E-9571-87B4D4B578B7}" presName="imagSh" presStyleLbl="bgImgPlace1" presStyleIdx="1" presStyleCnt="4" custScaleX="184508" custScaleY="168797" custLinFactNeighborY="-84716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536CD5D2-D968-7848-A50A-816A4353F7DC}" type="pres">
      <dgm:prSet presAssocID="{007559C3-9E75-0E4E-9571-87B4D4B578B7}" presName="txNode" presStyleLbl="node1" presStyleIdx="1" presStyleCnt="4" custScaleX="185489" custScaleY="157281" custLinFactNeighborY="8674">
        <dgm:presLayoutVars>
          <dgm:bulletEnabled val="1"/>
        </dgm:presLayoutVars>
      </dgm:prSet>
      <dgm:spPr/>
    </dgm:pt>
    <dgm:pt modelId="{E9254D11-5E08-BC4F-BD07-50293C62A372}" type="pres">
      <dgm:prSet presAssocID="{FB44738F-50C3-7F47-82A9-33AA8559A9AD}" presName="sibTrans" presStyleLbl="sibTrans2D1" presStyleIdx="1" presStyleCnt="3"/>
      <dgm:spPr/>
    </dgm:pt>
    <dgm:pt modelId="{A8812082-0948-0541-BE0C-36A55F829E49}" type="pres">
      <dgm:prSet presAssocID="{FB44738F-50C3-7F47-82A9-33AA8559A9AD}" presName="connTx" presStyleLbl="sibTrans2D1" presStyleIdx="1" presStyleCnt="3"/>
      <dgm:spPr/>
    </dgm:pt>
    <dgm:pt modelId="{6C3A65D6-E203-834C-B6B3-E54E3CFB62A4}" type="pres">
      <dgm:prSet presAssocID="{084CB031-47A3-FC43-9BA6-73E42B51544B}" presName="composite" presStyleCnt="0"/>
      <dgm:spPr/>
    </dgm:pt>
    <dgm:pt modelId="{A329DA3F-40C2-4246-B447-5065801758E5}" type="pres">
      <dgm:prSet presAssocID="{084CB031-47A3-FC43-9BA6-73E42B51544B}" presName="imagSh" presStyleLbl="bgImgPlace1" presStyleIdx="2" presStyleCnt="4" custScaleX="184508" custScaleY="168797" custLinFactNeighborY="-8471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64A0AAAA-70E8-7945-9F82-2A023245B82F}" type="pres">
      <dgm:prSet presAssocID="{084CB031-47A3-FC43-9BA6-73E42B51544B}" presName="txNode" presStyleLbl="node1" presStyleIdx="2" presStyleCnt="4" custScaleX="193838" custScaleY="157281" custLinFactNeighborX="6066" custLinFactNeighborY="8674">
        <dgm:presLayoutVars>
          <dgm:bulletEnabled val="1"/>
        </dgm:presLayoutVars>
      </dgm:prSet>
      <dgm:spPr/>
    </dgm:pt>
    <dgm:pt modelId="{2B38F126-2F22-1F48-AB97-ED011D5AAF17}" type="pres">
      <dgm:prSet presAssocID="{17E22B9C-889F-CE45-B037-46BC429A4C05}" presName="sibTrans" presStyleLbl="sibTrans2D1" presStyleIdx="2" presStyleCnt="3"/>
      <dgm:spPr/>
    </dgm:pt>
    <dgm:pt modelId="{064B05D5-FFF4-604C-90DB-53571DCFCB63}" type="pres">
      <dgm:prSet presAssocID="{17E22B9C-889F-CE45-B037-46BC429A4C05}" presName="connTx" presStyleLbl="sibTrans2D1" presStyleIdx="2" presStyleCnt="3"/>
      <dgm:spPr/>
    </dgm:pt>
    <dgm:pt modelId="{EFC10C11-0C09-4444-8BC6-62ECBFE5F0F9}" type="pres">
      <dgm:prSet presAssocID="{3500905D-AE58-DB4C-AE88-47002ADAC839}" presName="composite" presStyleCnt="0"/>
      <dgm:spPr/>
    </dgm:pt>
    <dgm:pt modelId="{68734667-C4FF-1248-9AA0-F90D8C7186E7}" type="pres">
      <dgm:prSet presAssocID="{3500905D-AE58-DB4C-AE88-47002ADAC839}" presName="imagSh" presStyleLbl="bgImgPlace1" presStyleIdx="3" presStyleCnt="4" custScaleX="184508" custScaleY="168797" custLinFactNeighborX="-916" custLinFactNeighborY="-8111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4239C4C4-889C-3743-B943-9BB9BFE20E04}" type="pres">
      <dgm:prSet presAssocID="{3500905D-AE58-DB4C-AE88-47002ADAC839}" presName="txNode" presStyleLbl="node1" presStyleIdx="3" presStyleCnt="4" custScaleX="185489" custScaleY="157281" custLinFactNeighborY="8674">
        <dgm:presLayoutVars>
          <dgm:bulletEnabled val="1"/>
        </dgm:presLayoutVars>
      </dgm:prSet>
      <dgm:spPr/>
    </dgm:pt>
  </dgm:ptLst>
  <dgm:cxnLst>
    <dgm:cxn modelId="{45CED42E-1AE7-AA49-B9DB-767F12693A61}" type="presOf" srcId="{007559C3-9E75-0E4E-9571-87B4D4B578B7}" destId="{536CD5D2-D968-7848-A50A-816A4353F7DC}" srcOrd="0" destOrd="0" presId="urn:microsoft.com/office/officeart/2005/8/layout/hProcess10"/>
    <dgm:cxn modelId="{89FB8E3A-083F-AD4C-ACA7-710E18ECFB75}" type="presOf" srcId="{DD0A4DC1-A9A5-244F-B2E5-85C9CA11FDD2}" destId="{62AC1FDB-ECB8-F748-939E-70D0F1648198}" srcOrd="0" destOrd="0" presId="urn:microsoft.com/office/officeart/2005/8/layout/hProcess10"/>
    <dgm:cxn modelId="{85A62E3E-0DF5-A24C-A94A-CEEE3626E058}" type="presOf" srcId="{46649086-9E6D-C441-88C3-2F3E4E26F412}" destId="{3C7DB80A-BFD6-A148-B324-61AB98B6E2B7}" srcOrd="1" destOrd="0" presId="urn:microsoft.com/office/officeart/2005/8/layout/hProcess10"/>
    <dgm:cxn modelId="{0F0FDD5C-1F0C-C04A-9100-A3F18A454515}" type="presOf" srcId="{17E22B9C-889F-CE45-B037-46BC429A4C05}" destId="{064B05D5-FFF4-604C-90DB-53571DCFCB63}" srcOrd="1" destOrd="0" presId="urn:microsoft.com/office/officeart/2005/8/layout/hProcess10"/>
    <dgm:cxn modelId="{E3504545-35AE-5A49-9804-978EEAE1603C}" type="presOf" srcId="{3500905D-AE58-DB4C-AE88-47002ADAC839}" destId="{4239C4C4-889C-3743-B943-9BB9BFE20E04}" srcOrd="0" destOrd="0" presId="urn:microsoft.com/office/officeart/2005/8/layout/hProcess10"/>
    <dgm:cxn modelId="{B3713D66-4CF2-A948-9680-D2B31DACB0C4}" type="presOf" srcId="{FB44738F-50C3-7F47-82A9-33AA8559A9AD}" destId="{E9254D11-5E08-BC4F-BD07-50293C62A372}" srcOrd="0" destOrd="0" presId="urn:microsoft.com/office/officeart/2005/8/layout/hProcess10"/>
    <dgm:cxn modelId="{852F0D76-0B2C-F440-A718-5171AD0818D1}" type="presOf" srcId="{17E22B9C-889F-CE45-B037-46BC429A4C05}" destId="{2B38F126-2F22-1F48-AB97-ED011D5AAF17}" srcOrd="0" destOrd="0" presId="urn:microsoft.com/office/officeart/2005/8/layout/hProcess10"/>
    <dgm:cxn modelId="{76569986-AF84-8A48-A93A-BAA1311DCA54}" srcId="{42FECC65-5AA3-4243-847B-F1138675CE6E}" destId="{DD0A4DC1-A9A5-244F-B2E5-85C9CA11FDD2}" srcOrd="0" destOrd="0" parTransId="{DAADEE9D-F4F8-404B-88D5-D7A80D2938DC}" sibTransId="{46649086-9E6D-C441-88C3-2F3E4E26F412}"/>
    <dgm:cxn modelId="{77C26D97-3EA6-DF45-BC48-29DBF15EC909}" type="presOf" srcId="{084CB031-47A3-FC43-9BA6-73E42B51544B}" destId="{64A0AAAA-70E8-7945-9F82-2A023245B82F}" srcOrd="0" destOrd="0" presId="urn:microsoft.com/office/officeart/2005/8/layout/hProcess10"/>
    <dgm:cxn modelId="{7AADCAA1-9072-AD45-8662-44B47690461E}" type="presOf" srcId="{46649086-9E6D-C441-88C3-2F3E4E26F412}" destId="{A157C8A8-7086-1D4C-BDDB-B88C0DEC4F07}" srcOrd="0" destOrd="0" presId="urn:microsoft.com/office/officeart/2005/8/layout/hProcess10"/>
    <dgm:cxn modelId="{ACCF79B7-ACF3-6C42-B14C-26CC335ECBE8}" srcId="{42FECC65-5AA3-4243-847B-F1138675CE6E}" destId="{3500905D-AE58-DB4C-AE88-47002ADAC839}" srcOrd="3" destOrd="0" parTransId="{BFC14C5F-FB2D-D048-9CD1-428990978434}" sibTransId="{7F5F1843-8751-7E44-BCFF-AF78F0ECC95F}"/>
    <dgm:cxn modelId="{487C6BBA-F327-9D42-A239-043CCB83DBF7}" type="presOf" srcId="{FB44738F-50C3-7F47-82A9-33AA8559A9AD}" destId="{A8812082-0948-0541-BE0C-36A55F829E49}" srcOrd="1" destOrd="0" presId="urn:microsoft.com/office/officeart/2005/8/layout/hProcess10"/>
    <dgm:cxn modelId="{BFD9A8C3-CC3B-4C4F-901A-0A69ED87D47D}" srcId="{42FECC65-5AA3-4243-847B-F1138675CE6E}" destId="{007559C3-9E75-0E4E-9571-87B4D4B578B7}" srcOrd="1" destOrd="0" parTransId="{A22FA883-A97D-A64B-9076-9791C366BE9C}" sibTransId="{FB44738F-50C3-7F47-82A9-33AA8559A9AD}"/>
    <dgm:cxn modelId="{765CCCC8-393B-9E49-9E16-65C477CF074B}" srcId="{42FECC65-5AA3-4243-847B-F1138675CE6E}" destId="{084CB031-47A3-FC43-9BA6-73E42B51544B}" srcOrd="2" destOrd="0" parTransId="{FDA8D7CD-CE33-5441-AE1C-3A9B98D80EA5}" sibTransId="{17E22B9C-889F-CE45-B037-46BC429A4C05}"/>
    <dgm:cxn modelId="{36449CE9-CF8D-EE49-ACBC-32E0E65468C4}" type="presOf" srcId="{42FECC65-5AA3-4243-847B-F1138675CE6E}" destId="{45E237B3-60DB-B144-AE66-1935D78738DB}" srcOrd="0" destOrd="0" presId="urn:microsoft.com/office/officeart/2005/8/layout/hProcess10"/>
    <dgm:cxn modelId="{0BF390E0-3E60-1B4A-8711-D9A117F60F6C}" type="presParOf" srcId="{45E237B3-60DB-B144-AE66-1935D78738DB}" destId="{1790E075-968E-DA4D-BD66-23C60D5237FE}" srcOrd="0" destOrd="0" presId="urn:microsoft.com/office/officeart/2005/8/layout/hProcess10"/>
    <dgm:cxn modelId="{AF787213-AFDD-D745-B95C-43CAF3019C93}" type="presParOf" srcId="{1790E075-968E-DA4D-BD66-23C60D5237FE}" destId="{6C00AC44-50B2-024B-8130-0C39F914E3ED}" srcOrd="0" destOrd="0" presId="urn:microsoft.com/office/officeart/2005/8/layout/hProcess10"/>
    <dgm:cxn modelId="{D4E3E897-9AF3-A34E-8D94-D4B84CDA8F4E}" type="presParOf" srcId="{1790E075-968E-DA4D-BD66-23C60D5237FE}" destId="{62AC1FDB-ECB8-F748-939E-70D0F1648198}" srcOrd="1" destOrd="0" presId="urn:microsoft.com/office/officeart/2005/8/layout/hProcess10"/>
    <dgm:cxn modelId="{CA005F43-C0E6-444E-A81B-87E430F9C188}" type="presParOf" srcId="{45E237B3-60DB-B144-AE66-1935D78738DB}" destId="{A157C8A8-7086-1D4C-BDDB-B88C0DEC4F07}" srcOrd="1" destOrd="0" presId="urn:microsoft.com/office/officeart/2005/8/layout/hProcess10"/>
    <dgm:cxn modelId="{BD992F49-9DA5-9747-886A-A4508F37B857}" type="presParOf" srcId="{A157C8A8-7086-1D4C-BDDB-B88C0DEC4F07}" destId="{3C7DB80A-BFD6-A148-B324-61AB98B6E2B7}" srcOrd="0" destOrd="0" presId="urn:microsoft.com/office/officeart/2005/8/layout/hProcess10"/>
    <dgm:cxn modelId="{A2BF5EE7-B822-8942-8139-434BF682F50F}" type="presParOf" srcId="{45E237B3-60DB-B144-AE66-1935D78738DB}" destId="{496C4BA0-0B1F-A04B-9691-97ED5446694B}" srcOrd="2" destOrd="0" presId="urn:microsoft.com/office/officeart/2005/8/layout/hProcess10"/>
    <dgm:cxn modelId="{053EFAA1-1F53-A940-86F9-0991653DD58C}" type="presParOf" srcId="{496C4BA0-0B1F-A04B-9691-97ED5446694B}" destId="{3A5EFF96-D383-FA40-8A66-33B2B1886F5B}" srcOrd="0" destOrd="0" presId="urn:microsoft.com/office/officeart/2005/8/layout/hProcess10"/>
    <dgm:cxn modelId="{1A7C650B-4797-9F4B-B1BD-0C0DBDA13DF9}" type="presParOf" srcId="{496C4BA0-0B1F-A04B-9691-97ED5446694B}" destId="{536CD5D2-D968-7848-A50A-816A4353F7DC}" srcOrd="1" destOrd="0" presId="urn:microsoft.com/office/officeart/2005/8/layout/hProcess10"/>
    <dgm:cxn modelId="{01441BF3-E806-D947-A2C0-E90F83438600}" type="presParOf" srcId="{45E237B3-60DB-B144-AE66-1935D78738DB}" destId="{E9254D11-5E08-BC4F-BD07-50293C62A372}" srcOrd="3" destOrd="0" presId="urn:microsoft.com/office/officeart/2005/8/layout/hProcess10"/>
    <dgm:cxn modelId="{B1EF64D8-312F-AE48-96A5-9AC2936E4A40}" type="presParOf" srcId="{E9254D11-5E08-BC4F-BD07-50293C62A372}" destId="{A8812082-0948-0541-BE0C-36A55F829E49}" srcOrd="0" destOrd="0" presId="urn:microsoft.com/office/officeart/2005/8/layout/hProcess10"/>
    <dgm:cxn modelId="{AC33E345-D954-8442-A72C-7BFD68307941}" type="presParOf" srcId="{45E237B3-60DB-B144-AE66-1935D78738DB}" destId="{6C3A65D6-E203-834C-B6B3-E54E3CFB62A4}" srcOrd="4" destOrd="0" presId="urn:microsoft.com/office/officeart/2005/8/layout/hProcess10"/>
    <dgm:cxn modelId="{E4AC74CE-A66A-E940-A997-178EF512E20D}" type="presParOf" srcId="{6C3A65D6-E203-834C-B6B3-E54E3CFB62A4}" destId="{A329DA3F-40C2-4246-B447-5065801758E5}" srcOrd="0" destOrd="0" presId="urn:microsoft.com/office/officeart/2005/8/layout/hProcess10"/>
    <dgm:cxn modelId="{2ADC2478-571A-E04E-8295-9AB21DC4E6FF}" type="presParOf" srcId="{6C3A65D6-E203-834C-B6B3-E54E3CFB62A4}" destId="{64A0AAAA-70E8-7945-9F82-2A023245B82F}" srcOrd="1" destOrd="0" presId="urn:microsoft.com/office/officeart/2005/8/layout/hProcess10"/>
    <dgm:cxn modelId="{03537FAC-CCD6-7D46-B32F-AD2C63DAC2F8}" type="presParOf" srcId="{45E237B3-60DB-B144-AE66-1935D78738DB}" destId="{2B38F126-2F22-1F48-AB97-ED011D5AAF17}" srcOrd="5" destOrd="0" presId="urn:microsoft.com/office/officeart/2005/8/layout/hProcess10"/>
    <dgm:cxn modelId="{BD6C5A7C-7E20-7D4A-90DA-1560FB7EFB0B}" type="presParOf" srcId="{2B38F126-2F22-1F48-AB97-ED011D5AAF17}" destId="{064B05D5-FFF4-604C-90DB-53571DCFCB63}" srcOrd="0" destOrd="0" presId="urn:microsoft.com/office/officeart/2005/8/layout/hProcess10"/>
    <dgm:cxn modelId="{DE4A1E8E-D6F4-B043-8CB4-C811025A550A}" type="presParOf" srcId="{45E237B3-60DB-B144-AE66-1935D78738DB}" destId="{EFC10C11-0C09-4444-8BC6-62ECBFE5F0F9}" srcOrd="6" destOrd="0" presId="urn:microsoft.com/office/officeart/2005/8/layout/hProcess10"/>
    <dgm:cxn modelId="{44DF3E70-7E2A-9A46-931B-6996C981A6E5}" type="presParOf" srcId="{EFC10C11-0C09-4444-8BC6-62ECBFE5F0F9}" destId="{68734667-C4FF-1248-9AA0-F90D8C7186E7}" srcOrd="0" destOrd="0" presId="urn:microsoft.com/office/officeart/2005/8/layout/hProcess10"/>
    <dgm:cxn modelId="{C6D46831-F4F2-0A40-83C6-1E69622BE6CC}" type="presParOf" srcId="{EFC10C11-0C09-4444-8BC6-62ECBFE5F0F9}" destId="{4239C4C4-889C-3743-B943-9BB9BFE20E0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483D1D-635F-5D47-AF51-3B60C815DE38}" type="doc">
      <dgm:prSet loTypeId="urn:microsoft.com/office/officeart/2005/8/layout/vList3" loCatId="" qsTypeId="urn:microsoft.com/office/officeart/2005/8/quickstyle/simple4" qsCatId="simple" csTypeId="urn:microsoft.com/office/officeart/2005/8/colors/accent1_3" csCatId="accent1" phldr="1"/>
      <dgm:spPr/>
    </dgm:pt>
    <dgm:pt modelId="{58588B96-A40C-E64F-8648-C7B7EB543EA4}">
      <dgm:prSet phldrT="[Text]"/>
      <dgm:spPr/>
      <dgm:t>
        <a:bodyPr/>
        <a:lstStyle/>
        <a:p>
          <a:r>
            <a:rPr lang="en-US" dirty="0"/>
            <a:t>Create an imaginary situation</a:t>
          </a:r>
        </a:p>
      </dgm:t>
    </dgm:pt>
    <dgm:pt modelId="{A0077494-F82D-854F-BC52-91E18A2F8407}" type="parTrans" cxnId="{E2658963-E710-1245-8C82-82701271DAA2}">
      <dgm:prSet/>
      <dgm:spPr/>
      <dgm:t>
        <a:bodyPr/>
        <a:lstStyle/>
        <a:p>
          <a:endParaRPr lang="en-US"/>
        </a:p>
      </dgm:t>
    </dgm:pt>
    <dgm:pt modelId="{A25F86ED-2494-2C49-97F8-52F66B3C8F50}" type="sibTrans" cxnId="{E2658963-E710-1245-8C82-82701271DAA2}">
      <dgm:prSet/>
      <dgm:spPr/>
      <dgm:t>
        <a:bodyPr/>
        <a:lstStyle/>
        <a:p>
          <a:endParaRPr lang="en-US"/>
        </a:p>
      </dgm:t>
    </dgm:pt>
    <dgm:pt modelId="{F743D585-B812-AC4D-AC33-680C2413EFAF}">
      <dgm:prSet phldrT="[Text]"/>
      <dgm:spPr/>
      <dgm:t>
        <a:bodyPr/>
        <a:lstStyle/>
        <a:p>
          <a:r>
            <a:rPr lang="en-US" dirty="0"/>
            <a:t>Take on and act out roles</a:t>
          </a:r>
        </a:p>
      </dgm:t>
    </dgm:pt>
    <dgm:pt modelId="{7E03C0F3-C102-DA44-BF47-8E666B71BCC3}" type="parTrans" cxnId="{36E16766-80C5-1E4D-872B-CECD8661674A}">
      <dgm:prSet/>
      <dgm:spPr/>
      <dgm:t>
        <a:bodyPr/>
        <a:lstStyle/>
        <a:p>
          <a:endParaRPr lang="en-US"/>
        </a:p>
      </dgm:t>
    </dgm:pt>
    <dgm:pt modelId="{E8E392A5-DD99-434A-89BE-40FD4794192F}" type="sibTrans" cxnId="{36E16766-80C5-1E4D-872B-CECD8661674A}">
      <dgm:prSet/>
      <dgm:spPr/>
      <dgm:t>
        <a:bodyPr/>
        <a:lstStyle/>
        <a:p>
          <a:endParaRPr lang="en-US"/>
        </a:p>
      </dgm:t>
    </dgm:pt>
    <dgm:pt modelId="{F5F150A5-55E1-E44B-B1C6-248CAAFB64B5}">
      <dgm:prSet phldrT="[Text]"/>
      <dgm:spPr/>
      <dgm:t>
        <a:bodyPr/>
        <a:lstStyle/>
        <a:p>
          <a:r>
            <a:rPr lang="en-US" dirty="0"/>
            <a:t>Follow a set of rules determined by roles</a:t>
          </a:r>
        </a:p>
      </dgm:t>
    </dgm:pt>
    <dgm:pt modelId="{66726363-60BE-8F41-9ABC-6BC7D1FB9FF1}" type="parTrans" cxnId="{4B620D30-2A43-874A-889F-8ED493BC9526}">
      <dgm:prSet/>
      <dgm:spPr/>
      <dgm:t>
        <a:bodyPr/>
        <a:lstStyle/>
        <a:p>
          <a:endParaRPr lang="en-US"/>
        </a:p>
      </dgm:t>
    </dgm:pt>
    <dgm:pt modelId="{4F234BC2-4965-254F-B964-916D99DF2715}" type="sibTrans" cxnId="{4B620D30-2A43-874A-889F-8ED493BC9526}">
      <dgm:prSet/>
      <dgm:spPr/>
      <dgm:t>
        <a:bodyPr/>
        <a:lstStyle/>
        <a:p>
          <a:endParaRPr lang="en-US"/>
        </a:p>
      </dgm:t>
    </dgm:pt>
    <dgm:pt modelId="{7B08C431-33E4-C947-9DD0-B523F1104FE0}" type="pres">
      <dgm:prSet presAssocID="{1A483D1D-635F-5D47-AF51-3B60C815DE38}" presName="linearFlow" presStyleCnt="0">
        <dgm:presLayoutVars>
          <dgm:dir/>
          <dgm:resizeHandles val="exact"/>
        </dgm:presLayoutVars>
      </dgm:prSet>
      <dgm:spPr/>
    </dgm:pt>
    <dgm:pt modelId="{D024DBFB-7C0C-C444-8FBC-595B01EFED15}" type="pres">
      <dgm:prSet presAssocID="{58588B96-A40C-E64F-8648-C7B7EB543EA4}" presName="composite" presStyleCnt="0"/>
      <dgm:spPr/>
    </dgm:pt>
    <dgm:pt modelId="{B70869AA-439C-DF42-9B37-88C66D156F45}" type="pres">
      <dgm:prSet presAssocID="{58588B96-A40C-E64F-8648-C7B7EB543EA4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237B8AB-C6C9-694A-A739-C3471748F6F9}" type="pres">
      <dgm:prSet presAssocID="{58588B96-A40C-E64F-8648-C7B7EB543EA4}" presName="txShp" presStyleLbl="node1" presStyleIdx="0" presStyleCnt="3">
        <dgm:presLayoutVars>
          <dgm:bulletEnabled val="1"/>
        </dgm:presLayoutVars>
      </dgm:prSet>
      <dgm:spPr/>
    </dgm:pt>
    <dgm:pt modelId="{0FBE42A1-DE7B-9949-B4B9-503DE1778220}" type="pres">
      <dgm:prSet presAssocID="{A25F86ED-2494-2C49-97F8-52F66B3C8F50}" presName="spacing" presStyleCnt="0"/>
      <dgm:spPr/>
    </dgm:pt>
    <dgm:pt modelId="{E2D23B09-2C87-6941-8456-A5BF4B44A217}" type="pres">
      <dgm:prSet presAssocID="{F743D585-B812-AC4D-AC33-680C2413EFAF}" presName="composite" presStyleCnt="0"/>
      <dgm:spPr/>
    </dgm:pt>
    <dgm:pt modelId="{E4F5023D-5655-B541-B5B6-56E02CEE536C}" type="pres">
      <dgm:prSet presAssocID="{F743D585-B812-AC4D-AC33-680C2413EFAF}" presName="imgShp" presStyleLbl="fgImgPlace1" presStyleIdx="1" presStyleCnt="3" custAng="54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26A75F4-D38D-7B41-AEE3-190B0129722F}" type="pres">
      <dgm:prSet presAssocID="{F743D585-B812-AC4D-AC33-680C2413EFAF}" presName="txShp" presStyleLbl="node1" presStyleIdx="1" presStyleCnt="3">
        <dgm:presLayoutVars>
          <dgm:bulletEnabled val="1"/>
        </dgm:presLayoutVars>
      </dgm:prSet>
      <dgm:spPr/>
    </dgm:pt>
    <dgm:pt modelId="{6FE1C62B-352F-4A47-BD0B-3A4CD119AAE5}" type="pres">
      <dgm:prSet presAssocID="{E8E392A5-DD99-434A-89BE-40FD4794192F}" presName="spacing" presStyleCnt="0"/>
      <dgm:spPr/>
    </dgm:pt>
    <dgm:pt modelId="{5EA86233-2A7C-7047-8AC2-859E52628D77}" type="pres">
      <dgm:prSet presAssocID="{F5F150A5-55E1-E44B-B1C6-248CAAFB64B5}" presName="composite" presStyleCnt="0"/>
      <dgm:spPr/>
    </dgm:pt>
    <dgm:pt modelId="{46165337-AE8F-D54A-80C3-C13EF1FAB7B7}" type="pres">
      <dgm:prSet presAssocID="{F5F150A5-55E1-E44B-B1C6-248CAAFB64B5}" presName="imgShp" presStyleLbl="fgImgPlace1" presStyleIdx="2" presStyleCnt="3" custAng="54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25EFBEC-52B2-B64F-BEBF-228271D2D943}" type="pres">
      <dgm:prSet presAssocID="{F5F150A5-55E1-E44B-B1C6-248CAAFB64B5}" presName="txShp" presStyleLbl="node1" presStyleIdx="2" presStyleCnt="3">
        <dgm:presLayoutVars>
          <dgm:bulletEnabled val="1"/>
        </dgm:presLayoutVars>
      </dgm:prSet>
      <dgm:spPr/>
    </dgm:pt>
  </dgm:ptLst>
  <dgm:cxnLst>
    <dgm:cxn modelId="{2942DA07-8518-FD48-9C3A-B2CB469162B6}" type="presOf" srcId="{F5F150A5-55E1-E44B-B1C6-248CAAFB64B5}" destId="{725EFBEC-52B2-B64F-BEBF-228271D2D943}" srcOrd="0" destOrd="0" presId="urn:microsoft.com/office/officeart/2005/8/layout/vList3"/>
    <dgm:cxn modelId="{D995591A-02B5-8448-BA8C-DD2C2D1D5A2A}" type="presOf" srcId="{F743D585-B812-AC4D-AC33-680C2413EFAF}" destId="{426A75F4-D38D-7B41-AEE3-190B0129722F}" srcOrd="0" destOrd="0" presId="urn:microsoft.com/office/officeart/2005/8/layout/vList3"/>
    <dgm:cxn modelId="{4B620D30-2A43-874A-889F-8ED493BC9526}" srcId="{1A483D1D-635F-5D47-AF51-3B60C815DE38}" destId="{F5F150A5-55E1-E44B-B1C6-248CAAFB64B5}" srcOrd="2" destOrd="0" parTransId="{66726363-60BE-8F41-9ABC-6BC7D1FB9FF1}" sibTransId="{4F234BC2-4965-254F-B964-916D99DF2715}"/>
    <dgm:cxn modelId="{43393B5E-B966-4E4D-9752-E91944FA1431}" type="presOf" srcId="{58588B96-A40C-E64F-8648-C7B7EB543EA4}" destId="{6237B8AB-C6C9-694A-A739-C3471748F6F9}" srcOrd="0" destOrd="0" presId="urn:microsoft.com/office/officeart/2005/8/layout/vList3"/>
    <dgm:cxn modelId="{E2658963-E710-1245-8C82-82701271DAA2}" srcId="{1A483D1D-635F-5D47-AF51-3B60C815DE38}" destId="{58588B96-A40C-E64F-8648-C7B7EB543EA4}" srcOrd="0" destOrd="0" parTransId="{A0077494-F82D-854F-BC52-91E18A2F8407}" sibTransId="{A25F86ED-2494-2C49-97F8-52F66B3C8F50}"/>
    <dgm:cxn modelId="{36E16766-80C5-1E4D-872B-CECD8661674A}" srcId="{1A483D1D-635F-5D47-AF51-3B60C815DE38}" destId="{F743D585-B812-AC4D-AC33-680C2413EFAF}" srcOrd="1" destOrd="0" parTransId="{7E03C0F3-C102-DA44-BF47-8E666B71BCC3}" sibTransId="{E8E392A5-DD99-434A-89BE-40FD4794192F}"/>
    <dgm:cxn modelId="{4529604C-1EF9-724A-8AD6-D0FEBDE29A04}" type="presOf" srcId="{1A483D1D-635F-5D47-AF51-3B60C815DE38}" destId="{7B08C431-33E4-C947-9DD0-B523F1104FE0}" srcOrd="0" destOrd="0" presId="urn:microsoft.com/office/officeart/2005/8/layout/vList3"/>
    <dgm:cxn modelId="{D5ED646C-E03A-DD44-8692-066A7B21FD11}" type="presParOf" srcId="{7B08C431-33E4-C947-9DD0-B523F1104FE0}" destId="{D024DBFB-7C0C-C444-8FBC-595B01EFED15}" srcOrd="0" destOrd="0" presId="urn:microsoft.com/office/officeart/2005/8/layout/vList3"/>
    <dgm:cxn modelId="{4FB8A5EB-9F1C-1740-84BB-4D37BAA27640}" type="presParOf" srcId="{D024DBFB-7C0C-C444-8FBC-595B01EFED15}" destId="{B70869AA-439C-DF42-9B37-88C66D156F45}" srcOrd="0" destOrd="0" presId="urn:microsoft.com/office/officeart/2005/8/layout/vList3"/>
    <dgm:cxn modelId="{41E2A9D8-7319-5A4B-B29A-2D590623BDA7}" type="presParOf" srcId="{D024DBFB-7C0C-C444-8FBC-595B01EFED15}" destId="{6237B8AB-C6C9-694A-A739-C3471748F6F9}" srcOrd="1" destOrd="0" presId="urn:microsoft.com/office/officeart/2005/8/layout/vList3"/>
    <dgm:cxn modelId="{B1A7EF36-9E63-FC45-85ED-72BDD60152C5}" type="presParOf" srcId="{7B08C431-33E4-C947-9DD0-B523F1104FE0}" destId="{0FBE42A1-DE7B-9949-B4B9-503DE1778220}" srcOrd="1" destOrd="0" presId="urn:microsoft.com/office/officeart/2005/8/layout/vList3"/>
    <dgm:cxn modelId="{50CDE67E-A0A5-0541-8F74-14631CE3911F}" type="presParOf" srcId="{7B08C431-33E4-C947-9DD0-B523F1104FE0}" destId="{E2D23B09-2C87-6941-8456-A5BF4B44A217}" srcOrd="2" destOrd="0" presId="urn:microsoft.com/office/officeart/2005/8/layout/vList3"/>
    <dgm:cxn modelId="{BA90BFC0-2F71-0F44-9839-10C62D9D9C56}" type="presParOf" srcId="{E2D23B09-2C87-6941-8456-A5BF4B44A217}" destId="{E4F5023D-5655-B541-B5B6-56E02CEE536C}" srcOrd="0" destOrd="0" presId="urn:microsoft.com/office/officeart/2005/8/layout/vList3"/>
    <dgm:cxn modelId="{FC9DC477-D699-7249-90C6-D741B8D93443}" type="presParOf" srcId="{E2D23B09-2C87-6941-8456-A5BF4B44A217}" destId="{426A75F4-D38D-7B41-AEE3-190B0129722F}" srcOrd="1" destOrd="0" presId="urn:microsoft.com/office/officeart/2005/8/layout/vList3"/>
    <dgm:cxn modelId="{B137CAB9-0932-2240-82AD-31B55ABDE2B8}" type="presParOf" srcId="{7B08C431-33E4-C947-9DD0-B523F1104FE0}" destId="{6FE1C62B-352F-4A47-BD0B-3A4CD119AAE5}" srcOrd="3" destOrd="0" presId="urn:microsoft.com/office/officeart/2005/8/layout/vList3"/>
    <dgm:cxn modelId="{26127645-A4A4-364F-A3A8-6CA7198FADD1}" type="presParOf" srcId="{7B08C431-33E4-C947-9DD0-B523F1104FE0}" destId="{5EA86233-2A7C-7047-8AC2-859E52628D77}" srcOrd="4" destOrd="0" presId="urn:microsoft.com/office/officeart/2005/8/layout/vList3"/>
    <dgm:cxn modelId="{0B13C26E-76B4-9F46-B60B-645AD23F4DF4}" type="presParOf" srcId="{5EA86233-2A7C-7047-8AC2-859E52628D77}" destId="{46165337-AE8F-D54A-80C3-C13EF1FAB7B7}" srcOrd="0" destOrd="0" presId="urn:microsoft.com/office/officeart/2005/8/layout/vList3"/>
    <dgm:cxn modelId="{6E65A785-86D1-CA47-93EB-1373BE9FF0BD}" type="presParOf" srcId="{5EA86233-2A7C-7047-8AC2-859E52628D77}" destId="{725EFBEC-52B2-B64F-BEBF-228271D2D9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895BB6-74D6-AF49-9DDD-D8BE45CA761E}" type="doc">
      <dgm:prSet loTypeId="urn:microsoft.com/office/officeart/2005/8/layout/cycle6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4C54F2-4A3B-9C47-95EA-07CAF9E8F18C}">
      <dgm:prSet phldrT="[Text]"/>
      <dgm:spPr/>
      <dgm:t>
        <a:bodyPr/>
        <a:lstStyle/>
        <a:p>
          <a:r>
            <a:rPr lang="en-US" dirty="0"/>
            <a:t>Build Background Knowledge</a:t>
          </a:r>
        </a:p>
      </dgm:t>
    </dgm:pt>
    <dgm:pt modelId="{89415F88-23FC-E74C-888F-4F73E6DF9910}" type="parTrans" cxnId="{C6AC2283-3DB1-EE40-BB8D-BB7297CBF575}">
      <dgm:prSet/>
      <dgm:spPr/>
      <dgm:t>
        <a:bodyPr/>
        <a:lstStyle/>
        <a:p>
          <a:endParaRPr lang="en-US"/>
        </a:p>
      </dgm:t>
    </dgm:pt>
    <dgm:pt modelId="{7CA3A621-5B1B-8044-B4DC-5881D59DC72C}" type="sibTrans" cxnId="{C6AC2283-3DB1-EE40-BB8D-BB7297CBF575}">
      <dgm:prSet/>
      <dgm:spPr/>
      <dgm:t>
        <a:bodyPr/>
        <a:lstStyle/>
        <a:p>
          <a:endParaRPr lang="en-US"/>
        </a:p>
      </dgm:t>
    </dgm:pt>
    <dgm:pt modelId="{89E98C00-DFAF-EF4E-9586-81481A9573A4}">
      <dgm:prSet phldrT="[Text]"/>
      <dgm:spPr/>
      <dgm:t>
        <a:bodyPr/>
        <a:lstStyle/>
        <a:p>
          <a:r>
            <a:rPr lang="en-US" dirty="0"/>
            <a:t>Brainstorm Theme Development</a:t>
          </a:r>
        </a:p>
      </dgm:t>
    </dgm:pt>
    <dgm:pt modelId="{E098AD64-038E-CF40-89F3-9D07CCA794EC}" type="parTrans" cxnId="{F27A7A1B-C09A-FD4F-A069-6D4857B74739}">
      <dgm:prSet/>
      <dgm:spPr/>
      <dgm:t>
        <a:bodyPr/>
        <a:lstStyle/>
        <a:p>
          <a:endParaRPr lang="en-US"/>
        </a:p>
      </dgm:t>
    </dgm:pt>
    <dgm:pt modelId="{B21402C6-D22C-E648-B54F-5E181B7AC176}" type="sibTrans" cxnId="{F27A7A1B-C09A-FD4F-A069-6D4857B74739}">
      <dgm:prSet/>
      <dgm:spPr/>
      <dgm:t>
        <a:bodyPr/>
        <a:lstStyle/>
        <a:p>
          <a:endParaRPr lang="en-US"/>
        </a:p>
      </dgm:t>
    </dgm:pt>
    <dgm:pt modelId="{F006F8DC-F271-4B45-B28B-9CDD0B4D4C02}">
      <dgm:prSet phldrT="[Text]"/>
      <dgm:spPr/>
      <dgm:t>
        <a:bodyPr/>
        <a:lstStyle/>
        <a:p>
          <a:r>
            <a:rPr lang="en-US" dirty="0"/>
            <a:t>High-Level </a:t>
          </a:r>
          <a:r>
            <a:rPr lang="en-US"/>
            <a:t>Make-Believe Play</a:t>
          </a:r>
          <a:endParaRPr lang="en-US" dirty="0"/>
        </a:p>
      </dgm:t>
    </dgm:pt>
    <dgm:pt modelId="{CCA6E9FE-56C8-F94B-8EDF-2934BCEB6284}" type="parTrans" cxnId="{65B2E5E0-652A-964B-989B-F6CC1B488EC3}">
      <dgm:prSet/>
      <dgm:spPr/>
      <dgm:t>
        <a:bodyPr/>
        <a:lstStyle/>
        <a:p>
          <a:endParaRPr lang="en-US"/>
        </a:p>
      </dgm:t>
    </dgm:pt>
    <dgm:pt modelId="{8EEB7CFA-1021-CE47-92CD-ACE2648740CE}" type="sibTrans" cxnId="{65B2E5E0-652A-964B-989B-F6CC1B488EC3}">
      <dgm:prSet/>
      <dgm:spPr/>
      <dgm:t>
        <a:bodyPr/>
        <a:lstStyle/>
        <a:p>
          <a:endParaRPr lang="en-US"/>
        </a:p>
      </dgm:t>
    </dgm:pt>
    <dgm:pt modelId="{E87ADB5B-00E8-EE40-9AE0-6D3F92D04CDC}">
      <dgm:prSet phldrT="[Text]"/>
      <dgm:spPr/>
      <dgm:t>
        <a:bodyPr/>
        <a:lstStyle/>
        <a:p>
          <a:r>
            <a:rPr lang="en-US" dirty="0"/>
            <a:t>Build Props &amp; Create Play Areas</a:t>
          </a:r>
        </a:p>
      </dgm:t>
    </dgm:pt>
    <dgm:pt modelId="{C271E486-0CBC-8747-8E66-D44DBBA4C952}" type="parTrans" cxnId="{4AA1866E-68DF-7343-95BD-3288EE1D0B3C}">
      <dgm:prSet/>
      <dgm:spPr/>
      <dgm:t>
        <a:bodyPr/>
        <a:lstStyle/>
        <a:p>
          <a:endParaRPr lang="en-US"/>
        </a:p>
      </dgm:t>
    </dgm:pt>
    <dgm:pt modelId="{EDE57687-069E-6F42-9598-DF76BD42FD7E}" type="sibTrans" cxnId="{4AA1866E-68DF-7343-95BD-3288EE1D0B3C}">
      <dgm:prSet/>
      <dgm:spPr/>
      <dgm:t>
        <a:bodyPr/>
        <a:lstStyle/>
        <a:p>
          <a:endParaRPr lang="en-US"/>
        </a:p>
      </dgm:t>
    </dgm:pt>
    <dgm:pt modelId="{7D7B3FE2-C822-3240-B567-095E3E72A3A5}" type="pres">
      <dgm:prSet presAssocID="{F0895BB6-74D6-AF49-9DDD-D8BE45CA761E}" presName="cycle" presStyleCnt="0">
        <dgm:presLayoutVars>
          <dgm:dir/>
          <dgm:resizeHandles val="exact"/>
        </dgm:presLayoutVars>
      </dgm:prSet>
      <dgm:spPr/>
    </dgm:pt>
    <dgm:pt modelId="{199C779B-90B9-DC48-AE8D-6A13C15C844F}" type="pres">
      <dgm:prSet presAssocID="{A04C54F2-4A3B-9C47-95EA-07CAF9E8F18C}" presName="node" presStyleLbl="node1" presStyleIdx="0" presStyleCnt="4">
        <dgm:presLayoutVars>
          <dgm:bulletEnabled val="1"/>
        </dgm:presLayoutVars>
      </dgm:prSet>
      <dgm:spPr/>
    </dgm:pt>
    <dgm:pt modelId="{CEAF0A01-C1A3-DF45-8B8E-4EB61963C89D}" type="pres">
      <dgm:prSet presAssocID="{A04C54F2-4A3B-9C47-95EA-07CAF9E8F18C}" presName="spNode" presStyleCnt="0"/>
      <dgm:spPr/>
    </dgm:pt>
    <dgm:pt modelId="{13F7CE16-A1F0-224B-8656-BDAF459BD69A}" type="pres">
      <dgm:prSet presAssocID="{7CA3A621-5B1B-8044-B4DC-5881D59DC72C}" presName="sibTrans" presStyleLbl="sibTrans1D1" presStyleIdx="0" presStyleCnt="4"/>
      <dgm:spPr/>
    </dgm:pt>
    <dgm:pt modelId="{54B95A8A-3BFB-BA49-8922-B85215301EDD}" type="pres">
      <dgm:prSet presAssocID="{89E98C00-DFAF-EF4E-9586-81481A9573A4}" presName="node" presStyleLbl="node1" presStyleIdx="1" presStyleCnt="4">
        <dgm:presLayoutVars>
          <dgm:bulletEnabled val="1"/>
        </dgm:presLayoutVars>
      </dgm:prSet>
      <dgm:spPr/>
    </dgm:pt>
    <dgm:pt modelId="{E43C1D29-BD98-B64A-9F0F-DB81DF355D4C}" type="pres">
      <dgm:prSet presAssocID="{89E98C00-DFAF-EF4E-9586-81481A9573A4}" presName="spNode" presStyleCnt="0"/>
      <dgm:spPr/>
    </dgm:pt>
    <dgm:pt modelId="{10DEBA80-B61F-1A4A-8C93-D5AA5EF6E0C4}" type="pres">
      <dgm:prSet presAssocID="{B21402C6-D22C-E648-B54F-5E181B7AC176}" presName="sibTrans" presStyleLbl="sibTrans1D1" presStyleIdx="1" presStyleCnt="4"/>
      <dgm:spPr/>
    </dgm:pt>
    <dgm:pt modelId="{955EDA43-4C3B-A946-8E7E-AD8A9CFC84A2}" type="pres">
      <dgm:prSet presAssocID="{E87ADB5B-00E8-EE40-9AE0-6D3F92D04CDC}" presName="node" presStyleLbl="node1" presStyleIdx="2" presStyleCnt="4">
        <dgm:presLayoutVars>
          <dgm:bulletEnabled val="1"/>
        </dgm:presLayoutVars>
      </dgm:prSet>
      <dgm:spPr/>
    </dgm:pt>
    <dgm:pt modelId="{46A8D48C-45DB-AD49-9251-E34E689D2F86}" type="pres">
      <dgm:prSet presAssocID="{E87ADB5B-00E8-EE40-9AE0-6D3F92D04CDC}" presName="spNode" presStyleCnt="0"/>
      <dgm:spPr/>
    </dgm:pt>
    <dgm:pt modelId="{A83CE678-B1A5-1E41-AE7E-4CF91E6C3B76}" type="pres">
      <dgm:prSet presAssocID="{EDE57687-069E-6F42-9598-DF76BD42FD7E}" presName="sibTrans" presStyleLbl="sibTrans1D1" presStyleIdx="2" presStyleCnt="4"/>
      <dgm:spPr/>
    </dgm:pt>
    <dgm:pt modelId="{37ABBA35-3360-274B-9D47-8D8A013FBCA7}" type="pres">
      <dgm:prSet presAssocID="{F006F8DC-F271-4B45-B28B-9CDD0B4D4C02}" presName="node" presStyleLbl="node1" presStyleIdx="3" presStyleCnt="4">
        <dgm:presLayoutVars>
          <dgm:bulletEnabled val="1"/>
        </dgm:presLayoutVars>
      </dgm:prSet>
      <dgm:spPr/>
    </dgm:pt>
    <dgm:pt modelId="{1EF3C6A9-6F74-2546-9E06-B8A4941A262F}" type="pres">
      <dgm:prSet presAssocID="{F006F8DC-F271-4B45-B28B-9CDD0B4D4C02}" presName="spNode" presStyleCnt="0"/>
      <dgm:spPr/>
    </dgm:pt>
    <dgm:pt modelId="{EC227D06-34E9-674F-89A9-C4BA5A86A94D}" type="pres">
      <dgm:prSet presAssocID="{8EEB7CFA-1021-CE47-92CD-ACE2648740CE}" presName="sibTrans" presStyleLbl="sibTrans1D1" presStyleIdx="3" presStyleCnt="4"/>
      <dgm:spPr/>
    </dgm:pt>
  </dgm:ptLst>
  <dgm:cxnLst>
    <dgm:cxn modelId="{95E78D19-E2FA-9B4E-BF61-A51AA88B8CF4}" type="presOf" srcId="{7CA3A621-5B1B-8044-B4DC-5881D59DC72C}" destId="{13F7CE16-A1F0-224B-8656-BDAF459BD69A}" srcOrd="0" destOrd="0" presId="urn:microsoft.com/office/officeart/2005/8/layout/cycle6"/>
    <dgm:cxn modelId="{F27A7A1B-C09A-FD4F-A069-6D4857B74739}" srcId="{F0895BB6-74D6-AF49-9DDD-D8BE45CA761E}" destId="{89E98C00-DFAF-EF4E-9586-81481A9573A4}" srcOrd="1" destOrd="0" parTransId="{E098AD64-038E-CF40-89F3-9D07CCA794EC}" sibTransId="{B21402C6-D22C-E648-B54F-5E181B7AC176}"/>
    <dgm:cxn modelId="{4AA1866E-68DF-7343-95BD-3288EE1D0B3C}" srcId="{F0895BB6-74D6-AF49-9DDD-D8BE45CA761E}" destId="{E87ADB5B-00E8-EE40-9AE0-6D3F92D04CDC}" srcOrd="2" destOrd="0" parTransId="{C271E486-0CBC-8747-8E66-D44DBBA4C952}" sibTransId="{EDE57687-069E-6F42-9598-DF76BD42FD7E}"/>
    <dgm:cxn modelId="{3813A274-6F5A-F248-9D12-A347EF372C15}" type="presOf" srcId="{EDE57687-069E-6F42-9598-DF76BD42FD7E}" destId="{A83CE678-B1A5-1E41-AE7E-4CF91E6C3B76}" srcOrd="0" destOrd="0" presId="urn:microsoft.com/office/officeart/2005/8/layout/cycle6"/>
    <dgm:cxn modelId="{C6AC2283-3DB1-EE40-BB8D-BB7297CBF575}" srcId="{F0895BB6-74D6-AF49-9DDD-D8BE45CA761E}" destId="{A04C54F2-4A3B-9C47-95EA-07CAF9E8F18C}" srcOrd="0" destOrd="0" parTransId="{89415F88-23FC-E74C-888F-4F73E6DF9910}" sibTransId="{7CA3A621-5B1B-8044-B4DC-5881D59DC72C}"/>
    <dgm:cxn modelId="{50AB0385-36C8-9346-BF52-8BC071BB04EB}" type="presOf" srcId="{B21402C6-D22C-E648-B54F-5E181B7AC176}" destId="{10DEBA80-B61F-1A4A-8C93-D5AA5EF6E0C4}" srcOrd="0" destOrd="0" presId="urn:microsoft.com/office/officeart/2005/8/layout/cycle6"/>
    <dgm:cxn modelId="{F25AAC88-6ED9-6B42-9097-16C4C403D72D}" type="presOf" srcId="{8EEB7CFA-1021-CE47-92CD-ACE2648740CE}" destId="{EC227D06-34E9-674F-89A9-C4BA5A86A94D}" srcOrd="0" destOrd="0" presId="urn:microsoft.com/office/officeart/2005/8/layout/cycle6"/>
    <dgm:cxn modelId="{634332A6-98E6-E04A-936A-4F1B10A57F01}" type="presOf" srcId="{89E98C00-DFAF-EF4E-9586-81481A9573A4}" destId="{54B95A8A-3BFB-BA49-8922-B85215301EDD}" srcOrd="0" destOrd="0" presId="urn:microsoft.com/office/officeart/2005/8/layout/cycle6"/>
    <dgm:cxn modelId="{9B83ECB9-B92B-464E-B57A-B2237B4B1714}" type="presOf" srcId="{F006F8DC-F271-4B45-B28B-9CDD0B4D4C02}" destId="{37ABBA35-3360-274B-9D47-8D8A013FBCA7}" srcOrd="0" destOrd="0" presId="urn:microsoft.com/office/officeart/2005/8/layout/cycle6"/>
    <dgm:cxn modelId="{287931BE-0EC9-424C-A865-4899762BC503}" type="presOf" srcId="{E87ADB5B-00E8-EE40-9AE0-6D3F92D04CDC}" destId="{955EDA43-4C3B-A946-8E7E-AD8A9CFC84A2}" srcOrd="0" destOrd="0" presId="urn:microsoft.com/office/officeart/2005/8/layout/cycle6"/>
    <dgm:cxn modelId="{F1DB42BF-A7C2-B24F-9475-0FF70C2B3E04}" type="presOf" srcId="{F0895BB6-74D6-AF49-9DDD-D8BE45CA761E}" destId="{7D7B3FE2-C822-3240-B567-095E3E72A3A5}" srcOrd="0" destOrd="0" presId="urn:microsoft.com/office/officeart/2005/8/layout/cycle6"/>
    <dgm:cxn modelId="{65B2E5E0-652A-964B-989B-F6CC1B488EC3}" srcId="{F0895BB6-74D6-AF49-9DDD-D8BE45CA761E}" destId="{F006F8DC-F271-4B45-B28B-9CDD0B4D4C02}" srcOrd="3" destOrd="0" parTransId="{CCA6E9FE-56C8-F94B-8EDF-2934BCEB6284}" sibTransId="{8EEB7CFA-1021-CE47-92CD-ACE2648740CE}"/>
    <dgm:cxn modelId="{E19AC7E1-17B6-7B40-888A-DFADD3CC8400}" type="presOf" srcId="{A04C54F2-4A3B-9C47-95EA-07CAF9E8F18C}" destId="{199C779B-90B9-DC48-AE8D-6A13C15C844F}" srcOrd="0" destOrd="0" presId="urn:microsoft.com/office/officeart/2005/8/layout/cycle6"/>
    <dgm:cxn modelId="{C9814218-8A5A-A441-A04A-B89A6A59BE97}" type="presParOf" srcId="{7D7B3FE2-C822-3240-B567-095E3E72A3A5}" destId="{199C779B-90B9-DC48-AE8D-6A13C15C844F}" srcOrd="0" destOrd="0" presId="urn:microsoft.com/office/officeart/2005/8/layout/cycle6"/>
    <dgm:cxn modelId="{6C07B049-0E8C-5945-88B4-ECEFB6CD32BA}" type="presParOf" srcId="{7D7B3FE2-C822-3240-B567-095E3E72A3A5}" destId="{CEAF0A01-C1A3-DF45-8B8E-4EB61963C89D}" srcOrd="1" destOrd="0" presId="urn:microsoft.com/office/officeart/2005/8/layout/cycle6"/>
    <dgm:cxn modelId="{A96A868A-72A6-4647-86C2-D30F9BA2DAAA}" type="presParOf" srcId="{7D7B3FE2-C822-3240-B567-095E3E72A3A5}" destId="{13F7CE16-A1F0-224B-8656-BDAF459BD69A}" srcOrd="2" destOrd="0" presId="urn:microsoft.com/office/officeart/2005/8/layout/cycle6"/>
    <dgm:cxn modelId="{E06DE797-4E13-8142-B61D-50A528D327C6}" type="presParOf" srcId="{7D7B3FE2-C822-3240-B567-095E3E72A3A5}" destId="{54B95A8A-3BFB-BA49-8922-B85215301EDD}" srcOrd="3" destOrd="0" presId="urn:microsoft.com/office/officeart/2005/8/layout/cycle6"/>
    <dgm:cxn modelId="{34154F5D-7142-9E4F-9E3F-5E08F30B2982}" type="presParOf" srcId="{7D7B3FE2-C822-3240-B567-095E3E72A3A5}" destId="{E43C1D29-BD98-B64A-9F0F-DB81DF355D4C}" srcOrd="4" destOrd="0" presId="urn:microsoft.com/office/officeart/2005/8/layout/cycle6"/>
    <dgm:cxn modelId="{C66FE980-1F0A-A745-B62C-36CE2A613867}" type="presParOf" srcId="{7D7B3FE2-C822-3240-B567-095E3E72A3A5}" destId="{10DEBA80-B61F-1A4A-8C93-D5AA5EF6E0C4}" srcOrd="5" destOrd="0" presId="urn:microsoft.com/office/officeart/2005/8/layout/cycle6"/>
    <dgm:cxn modelId="{DA8828F4-D012-C04F-B00C-FD2C4FF29F95}" type="presParOf" srcId="{7D7B3FE2-C822-3240-B567-095E3E72A3A5}" destId="{955EDA43-4C3B-A946-8E7E-AD8A9CFC84A2}" srcOrd="6" destOrd="0" presId="urn:microsoft.com/office/officeart/2005/8/layout/cycle6"/>
    <dgm:cxn modelId="{D235FD27-8C57-DA49-B2B4-6049C92D87FB}" type="presParOf" srcId="{7D7B3FE2-C822-3240-B567-095E3E72A3A5}" destId="{46A8D48C-45DB-AD49-9251-E34E689D2F86}" srcOrd="7" destOrd="0" presId="urn:microsoft.com/office/officeart/2005/8/layout/cycle6"/>
    <dgm:cxn modelId="{43627E52-B769-DF48-BB1B-796C6E783A1B}" type="presParOf" srcId="{7D7B3FE2-C822-3240-B567-095E3E72A3A5}" destId="{A83CE678-B1A5-1E41-AE7E-4CF91E6C3B76}" srcOrd="8" destOrd="0" presId="urn:microsoft.com/office/officeart/2005/8/layout/cycle6"/>
    <dgm:cxn modelId="{5490A3A1-92E9-284E-9164-D505B74F1A61}" type="presParOf" srcId="{7D7B3FE2-C822-3240-B567-095E3E72A3A5}" destId="{37ABBA35-3360-274B-9D47-8D8A013FBCA7}" srcOrd="9" destOrd="0" presId="urn:microsoft.com/office/officeart/2005/8/layout/cycle6"/>
    <dgm:cxn modelId="{E6B8F925-B8A4-8443-A9FF-D3857D4E97E8}" type="presParOf" srcId="{7D7B3FE2-C822-3240-B567-095E3E72A3A5}" destId="{1EF3C6A9-6F74-2546-9E06-B8A4941A262F}" srcOrd="10" destOrd="0" presId="urn:microsoft.com/office/officeart/2005/8/layout/cycle6"/>
    <dgm:cxn modelId="{16BD329F-CA83-954D-B636-F90E40477081}" type="presParOf" srcId="{7D7B3FE2-C822-3240-B567-095E3E72A3A5}" destId="{EC227D06-34E9-674F-89A9-C4BA5A86A94D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0AC44-50B2-024B-8130-0C39F914E3ED}">
      <dsp:nvSpPr>
        <dsp:cNvPr id="0" name=""/>
        <dsp:cNvSpPr/>
      </dsp:nvSpPr>
      <dsp:spPr>
        <a:xfrm>
          <a:off x="5741" y="0"/>
          <a:ext cx="2079841" cy="19027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AC1FDB-ECB8-F748-939E-70D0F1648198}">
      <dsp:nvSpPr>
        <dsp:cNvPr id="0" name=""/>
        <dsp:cNvSpPr/>
      </dsp:nvSpPr>
      <dsp:spPr>
        <a:xfrm>
          <a:off x="209924" y="1643826"/>
          <a:ext cx="2090900" cy="1755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Object-Oriented Sensorimotor Actions</a:t>
          </a:r>
        </a:p>
      </dsp:txBody>
      <dsp:txXfrm>
        <a:off x="261337" y="1695239"/>
        <a:ext cx="1988074" cy="1652529"/>
      </dsp:txXfrm>
    </dsp:sp>
    <dsp:sp modelId="{A157C8A8-7086-1D4C-BDDB-B88C0DEC4F07}">
      <dsp:nvSpPr>
        <dsp:cNvPr id="0" name=""/>
        <dsp:cNvSpPr/>
      </dsp:nvSpPr>
      <dsp:spPr>
        <a:xfrm>
          <a:off x="2304732" y="815941"/>
          <a:ext cx="219148" cy="270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304732" y="870113"/>
        <a:ext cx="153404" cy="162515"/>
      </dsp:txXfrm>
    </dsp:sp>
    <dsp:sp modelId="{3A5EFF96-D383-FA40-8A66-33B2B1886F5B}">
      <dsp:nvSpPr>
        <dsp:cNvPr id="0" name=""/>
        <dsp:cNvSpPr/>
      </dsp:nvSpPr>
      <dsp:spPr>
        <a:xfrm>
          <a:off x="2711723" y="0"/>
          <a:ext cx="2079841" cy="19027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36CD5D2-D968-7848-A50A-816A4353F7DC}">
      <dsp:nvSpPr>
        <dsp:cNvPr id="0" name=""/>
        <dsp:cNvSpPr/>
      </dsp:nvSpPr>
      <dsp:spPr>
        <a:xfrm>
          <a:off x="2889697" y="1656741"/>
          <a:ext cx="2090900" cy="17729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Object-Oriented</a:t>
          </a:r>
          <a:r>
            <a:rPr lang="en-US" sz="2200" kern="1200" baseline="0" dirty="0"/>
            <a:t> or Instrumental Play</a:t>
          </a:r>
          <a:endParaRPr lang="en-US" sz="2200" kern="1200" dirty="0"/>
        </a:p>
      </dsp:txBody>
      <dsp:txXfrm>
        <a:off x="2941624" y="1708668"/>
        <a:ext cx="1987046" cy="1669075"/>
      </dsp:txXfrm>
    </dsp:sp>
    <dsp:sp modelId="{E9254D11-5E08-BC4F-BD07-50293C62A372}">
      <dsp:nvSpPr>
        <dsp:cNvPr id="0" name=""/>
        <dsp:cNvSpPr/>
      </dsp:nvSpPr>
      <dsp:spPr>
        <a:xfrm>
          <a:off x="5010630" y="815941"/>
          <a:ext cx="219065" cy="270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010630" y="870113"/>
        <a:ext cx="153346" cy="162515"/>
      </dsp:txXfrm>
    </dsp:sp>
    <dsp:sp modelId="{A329DA3F-40C2-4246-B447-5065801758E5}">
      <dsp:nvSpPr>
        <dsp:cNvPr id="0" name=""/>
        <dsp:cNvSpPr/>
      </dsp:nvSpPr>
      <dsp:spPr>
        <a:xfrm>
          <a:off x="5417467" y="0"/>
          <a:ext cx="2079841" cy="19027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A0AAAA-70E8-7945-9F82-2A023245B82F}">
      <dsp:nvSpPr>
        <dsp:cNvPr id="0" name=""/>
        <dsp:cNvSpPr/>
      </dsp:nvSpPr>
      <dsp:spPr>
        <a:xfrm>
          <a:off x="5616763" y="1656741"/>
          <a:ext cx="2185013" cy="1772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Beginnings of Make-Believe Play</a:t>
          </a:r>
        </a:p>
      </dsp:txBody>
      <dsp:txXfrm>
        <a:off x="5668690" y="1708668"/>
        <a:ext cx="2081159" cy="1669075"/>
      </dsp:txXfrm>
    </dsp:sp>
    <dsp:sp modelId="{2B38F126-2F22-1F48-AB97-ED011D5AAF17}">
      <dsp:nvSpPr>
        <dsp:cNvPr id="0" name=""/>
        <dsp:cNvSpPr/>
      </dsp:nvSpPr>
      <dsp:spPr>
        <a:xfrm>
          <a:off x="7729231" y="815941"/>
          <a:ext cx="231921" cy="270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729231" y="870113"/>
        <a:ext cx="162345" cy="162515"/>
      </dsp:txXfrm>
    </dsp:sp>
    <dsp:sp modelId="{68734667-C4FF-1248-9AA0-F90D8C7186E7}">
      <dsp:nvSpPr>
        <dsp:cNvPr id="0" name=""/>
        <dsp:cNvSpPr/>
      </dsp:nvSpPr>
      <dsp:spPr>
        <a:xfrm>
          <a:off x="8159943" y="0"/>
          <a:ext cx="2079841" cy="19027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39C4C4-889C-3743-B943-9BB9BFE20E04}">
      <dsp:nvSpPr>
        <dsp:cNvPr id="0" name=""/>
        <dsp:cNvSpPr/>
      </dsp:nvSpPr>
      <dsp:spPr>
        <a:xfrm>
          <a:off x="8348243" y="1656741"/>
          <a:ext cx="2090900" cy="17729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Make-Believe Play</a:t>
          </a:r>
        </a:p>
      </dsp:txBody>
      <dsp:txXfrm>
        <a:off x="8400170" y="1708668"/>
        <a:ext cx="1987046" cy="1669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7B8AB-C6C9-694A-A739-C3471748F6F9}">
      <dsp:nvSpPr>
        <dsp:cNvPr id="0" name=""/>
        <dsp:cNvSpPr/>
      </dsp:nvSpPr>
      <dsp:spPr>
        <a:xfrm rot="10800000">
          <a:off x="1531175" y="228"/>
          <a:ext cx="4878442" cy="1209580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392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Create an imaginary situation</a:t>
          </a:r>
        </a:p>
      </dsp:txBody>
      <dsp:txXfrm rot="10800000">
        <a:off x="1833570" y="228"/>
        <a:ext cx="4576047" cy="1209580"/>
      </dsp:txXfrm>
    </dsp:sp>
    <dsp:sp modelId="{B70869AA-439C-DF42-9B37-88C66D156F45}">
      <dsp:nvSpPr>
        <dsp:cNvPr id="0" name=""/>
        <dsp:cNvSpPr/>
      </dsp:nvSpPr>
      <dsp:spPr>
        <a:xfrm>
          <a:off x="926385" y="228"/>
          <a:ext cx="1209580" cy="12095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6A75F4-D38D-7B41-AEE3-190B0129722F}">
      <dsp:nvSpPr>
        <dsp:cNvPr id="0" name=""/>
        <dsp:cNvSpPr/>
      </dsp:nvSpPr>
      <dsp:spPr>
        <a:xfrm rot="10800000">
          <a:off x="1531175" y="1570878"/>
          <a:ext cx="4878442" cy="1209580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392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Take on and act out roles</a:t>
          </a:r>
        </a:p>
      </dsp:txBody>
      <dsp:txXfrm rot="10800000">
        <a:off x="1833570" y="1570878"/>
        <a:ext cx="4576047" cy="1209580"/>
      </dsp:txXfrm>
    </dsp:sp>
    <dsp:sp modelId="{E4F5023D-5655-B541-B5B6-56E02CEE536C}">
      <dsp:nvSpPr>
        <dsp:cNvPr id="0" name=""/>
        <dsp:cNvSpPr/>
      </dsp:nvSpPr>
      <dsp:spPr>
        <a:xfrm rot="5400000">
          <a:off x="926385" y="1570878"/>
          <a:ext cx="1209580" cy="120958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5EFBEC-52B2-B64F-BEBF-228271D2D943}">
      <dsp:nvSpPr>
        <dsp:cNvPr id="0" name=""/>
        <dsp:cNvSpPr/>
      </dsp:nvSpPr>
      <dsp:spPr>
        <a:xfrm rot="10800000">
          <a:off x="1531175" y="3141528"/>
          <a:ext cx="4878442" cy="1209580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392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Follow a set of rules determined by roles</a:t>
          </a:r>
        </a:p>
      </dsp:txBody>
      <dsp:txXfrm rot="10800000">
        <a:off x="1833570" y="3141528"/>
        <a:ext cx="4576047" cy="1209580"/>
      </dsp:txXfrm>
    </dsp:sp>
    <dsp:sp modelId="{46165337-AE8F-D54A-80C3-C13EF1FAB7B7}">
      <dsp:nvSpPr>
        <dsp:cNvPr id="0" name=""/>
        <dsp:cNvSpPr/>
      </dsp:nvSpPr>
      <dsp:spPr>
        <a:xfrm rot="5400000">
          <a:off x="926385" y="3141528"/>
          <a:ext cx="1209580" cy="120958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C779B-90B9-DC48-AE8D-6A13C15C844F}">
      <dsp:nvSpPr>
        <dsp:cNvPr id="0" name=""/>
        <dsp:cNvSpPr/>
      </dsp:nvSpPr>
      <dsp:spPr>
        <a:xfrm>
          <a:off x="2907357" y="882"/>
          <a:ext cx="1888089" cy="12272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Build Background Knowledge</a:t>
          </a:r>
        </a:p>
      </dsp:txBody>
      <dsp:txXfrm>
        <a:off x="2967267" y="60792"/>
        <a:ext cx="1768269" cy="1107438"/>
      </dsp:txXfrm>
    </dsp:sp>
    <dsp:sp modelId="{13F7CE16-A1F0-224B-8656-BDAF459BD69A}">
      <dsp:nvSpPr>
        <dsp:cNvPr id="0" name=""/>
        <dsp:cNvSpPr/>
      </dsp:nvSpPr>
      <dsp:spPr>
        <a:xfrm>
          <a:off x="1825063" y="614511"/>
          <a:ext cx="4052677" cy="4052677"/>
        </a:xfrm>
        <a:custGeom>
          <a:avLst/>
          <a:gdLst/>
          <a:ahLst/>
          <a:cxnLst/>
          <a:rect l="0" t="0" r="0" b="0"/>
          <a:pathLst>
            <a:path>
              <a:moveTo>
                <a:pt x="2983964" y="240561"/>
              </a:moveTo>
              <a:arcTo wR="2026338" hR="2026338" stAng="17892151" swAng="262411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95A8A-3BFB-BA49-8922-B85215301EDD}">
      <dsp:nvSpPr>
        <dsp:cNvPr id="0" name=""/>
        <dsp:cNvSpPr/>
      </dsp:nvSpPr>
      <dsp:spPr>
        <a:xfrm>
          <a:off x="4933695" y="2027220"/>
          <a:ext cx="1888089" cy="122725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Brainstorm Theme Development</a:t>
          </a:r>
        </a:p>
      </dsp:txBody>
      <dsp:txXfrm>
        <a:off x="4993605" y="2087130"/>
        <a:ext cx="1768269" cy="1107438"/>
      </dsp:txXfrm>
    </dsp:sp>
    <dsp:sp modelId="{10DEBA80-B61F-1A4A-8C93-D5AA5EF6E0C4}">
      <dsp:nvSpPr>
        <dsp:cNvPr id="0" name=""/>
        <dsp:cNvSpPr/>
      </dsp:nvSpPr>
      <dsp:spPr>
        <a:xfrm>
          <a:off x="1825063" y="614511"/>
          <a:ext cx="4052677" cy="4052677"/>
        </a:xfrm>
        <a:custGeom>
          <a:avLst/>
          <a:gdLst/>
          <a:ahLst/>
          <a:cxnLst/>
          <a:rect l="0" t="0" r="0" b="0"/>
          <a:pathLst>
            <a:path>
              <a:moveTo>
                <a:pt x="3952818" y="2654607"/>
              </a:moveTo>
              <a:arcTo wR="2026338" hR="2026338" stAng="1083739" swAng="262411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EDA43-4C3B-A946-8E7E-AD8A9CFC84A2}">
      <dsp:nvSpPr>
        <dsp:cNvPr id="0" name=""/>
        <dsp:cNvSpPr/>
      </dsp:nvSpPr>
      <dsp:spPr>
        <a:xfrm>
          <a:off x="2907357" y="4053559"/>
          <a:ext cx="1888089" cy="122725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Build Props &amp; Create Play Areas</a:t>
          </a:r>
        </a:p>
      </dsp:txBody>
      <dsp:txXfrm>
        <a:off x="2967267" y="4113469"/>
        <a:ext cx="1768269" cy="1107438"/>
      </dsp:txXfrm>
    </dsp:sp>
    <dsp:sp modelId="{A83CE678-B1A5-1E41-AE7E-4CF91E6C3B76}">
      <dsp:nvSpPr>
        <dsp:cNvPr id="0" name=""/>
        <dsp:cNvSpPr/>
      </dsp:nvSpPr>
      <dsp:spPr>
        <a:xfrm>
          <a:off x="1825063" y="614511"/>
          <a:ext cx="4052677" cy="4052677"/>
        </a:xfrm>
        <a:custGeom>
          <a:avLst/>
          <a:gdLst/>
          <a:ahLst/>
          <a:cxnLst/>
          <a:rect l="0" t="0" r="0" b="0"/>
          <a:pathLst>
            <a:path>
              <a:moveTo>
                <a:pt x="1068712" y="3812115"/>
              </a:moveTo>
              <a:arcTo wR="2026338" hR="2026338" stAng="7092151" swAng="262411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BBA35-3360-274B-9D47-8D8A013FBCA7}">
      <dsp:nvSpPr>
        <dsp:cNvPr id="0" name=""/>
        <dsp:cNvSpPr/>
      </dsp:nvSpPr>
      <dsp:spPr>
        <a:xfrm>
          <a:off x="881018" y="2027220"/>
          <a:ext cx="1888089" cy="122725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High-Level </a:t>
          </a:r>
          <a:r>
            <a:rPr lang="en-US" sz="2200" kern="1200"/>
            <a:t>Make-Believe Play</a:t>
          </a:r>
          <a:endParaRPr lang="en-US" sz="2200" kern="1200" dirty="0"/>
        </a:p>
      </dsp:txBody>
      <dsp:txXfrm>
        <a:off x="940928" y="2087130"/>
        <a:ext cx="1768269" cy="1107438"/>
      </dsp:txXfrm>
    </dsp:sp>
    <dsp:sp modelId="{EC227D06-34E9-674F-89A9-C4BA5A86A94D}">
      <dsp:nvSpPr>
        <dsp:cNvPr id="0" name=""/>
        <dsp:cNvSpPr/>
      </dsp:nvSpPr>
      <dsp:spPr>
        <a:xfrm>
          <a:off x="1825063" y="614511"/>
          <a:ext cx="4052677" cy="4052677"/>
        </a:xfrm>
        <a:custGeom>
          <a:avLst/>
          <a:gdLst/>
          <a:ahLst/>
          <a:cxnLst/>
          <a:rect l="0" t="0" r="0" b="0"/>
          <a:pathLst>
            <a:path>
              <a:moveTo>
                <a:pt x="99858" y="1398069"/>
              </a:moveTo>
              <a:arcTo wR="2026338" hR="2026338" stAng="11883739" swAng="262411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458E7-3ED8-424D-AD88-25A0D5B7B85B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6CDF-794E-4427-A88F-D37E84A40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1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Directions</a:t>
            </a:r>
            <a:r>
              <a:rPr lang="en-US" b="1" baseline="0" dirty="0"/>
              <a:t> for Presenter: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and Introductions: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 the training by giving participants background information about yourself. 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an opportunity for participants to introduce themselves. 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82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7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4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39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8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="0" i="0" u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52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14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0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60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43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5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Directions</a:t>
            </a:r>
            <a:r>
              <a:rPr lang="en-US" b="1" baseline="0" dirty="0"/>
              <a:t> for Presenter: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baseline="0" dirty="0"/>
              <a:t>The preschool ELOF Approaches to Learning domain, as part of the Creativity subdomain, includes a goal that focuses on pretend play (review Goal P-ATL 13 on the slide).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baseline="0" dirty="0"/>
              <a:t>There are individual goals that are about play, but  note that under Infant/toddler cognition, there is an entire sub-domain devoted to play. This is how important play is to development and learning. (I’m adding this comment because a sub-domain is broader than a goal).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dirty="0"/>
              <a:t>Note</a:t>
            </a:r>
            <a:r>
              <a:rPr lang="en-US" b="1" baseline="0" dirty="0"/>
              <a:t> to Presenter: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baseline="0" dirty="0"/>
              <a:t>Information about the development of play in infants, along with the relevant ELOF goal, can be found in the supplemental slides for this In-Service Suite.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6CDF-794E-4427-A88F-D37E84A40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68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Directions for</a:t>
            </a:r>
            <a:r>
              <a:rPr lang="en-US" b="1" baseline="0" dirty="0"/>
              <a:t> Presenter: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this presentation you should be able to: (Read the objectives.)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if anyone has further for suggestions for what they will like to be able to do by the end of this session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7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0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3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67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99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2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is is not nee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A87-6718-4B11-ACDA-C3CAD9501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6EA02-5309-4A7C-97AE-67572CEA2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B18CC-32F2-406F-A82D-B343E746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731B8-4D12-4383-AEAF-3DCC4173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08F3-6AA2-4880-B565-24ADBA36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E7B8F-2F6F-4E8A-ACC3-A5E78D3B4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8E707-2758-4A96-98AE-211E09AC9A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7E29-D7BD-4564-9DD0-6FBE920E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F82E2-91E1-4645-907D-3A0DBF82F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64F08-90DD-485A-80DC-EE4A93D2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F607-0DF4-4BF0-99C6-4EEED613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DE48-251C-462F-A9E9-8C20CD71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68794A4-6746-4BD1-9562-7991C59DB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79A38-6CD0-4066-9D39-68C996B4E1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11C08-7E4B-4240-B412-5D0B509027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4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295F-E6A2-48C9-AA8F-E678C64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88DB-3C9C-4B98-9195-43026C8D1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2A6F6-DB0D-4B34-8A5C-E40E90300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E5414-E16B-4479-A3E1-64747F44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7BA76-4374-4112-A76D-64A8E3DE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06119-8E55-41DF-A6D9-E69E294C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33EA2E9-E8AB-45CE-B58F-989B419D2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2CF27-AD3F-4F0F-B2AB-9AECCB2E5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A235-194F-411B-891A-8CEFA36B13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4A7E-A688-4E13-AE6F-376D04B1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8FDDD-FE61-461E-B8CD-D904A5223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9003A-7E2A-4A88-A273-F8091EDB0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E2D82-5797-4334-B5F9-3ECD0A4F1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AF3BE-164C-4DE8-9D39-0C3BB96BF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A85F0-8328-4A3C-9E10-FFCC49A3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825FA-71E5-42D0-A69E-AB86CA3B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3569E-43ED-4E83-8BF6-093E6883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493B-E6A9-4C8E-8012-A947C534F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CACF0-901A-494E-BD8A-D23C97EAAB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04C2-91EA-48C9-A155-980C50D8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7D938-A0DE-4D3F-A11E-4BCD8FD4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DB100-4AAA-4BF0-B82D-EF8B0721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82B8E-BC79-4E84-B703-2E1BD2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017CFD4-F8EB-4F6B-B4FC-7D4C42F82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BA033-7F8C-45A0-BFFA-8C4A7A4E30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D6B42-2626-465A-9E46-64ABE31CC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/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72074-52E6-405E-91DB-2F59C65C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86D94-C871-404D-B845-3BA8BF69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B515F-4FC9-4D2B-AB6B-369E69D5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E9AC3-D69B-4A12-B584-876F0C68C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90959-59C0-414F-AA3A-2534A4BBA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1220A-F6A6-4E12-BCC5-A4D3BC9A3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64104"/>
            <a:ext cx="6172200" cy="42969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E6DE-414D-4E4F-BA0E-E84CE6266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4104"/>
            <a:ext cx="3932237" cy="43048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2971-DEAF-4AF1-A40C-0D70A731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4DD35-FF78-432A-8386-457086B6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039DE-84D5-4246-B777-681AD6B1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A53FFFF-5D75-4884-9DC5-7DC50253CF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5699F-09F6-4206-A5ED-86193E983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3542B-566C-4E3A-BDE3-3262125F8B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9BA152-BC97-4F42-A64B-429F8D92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59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7584"/>
            <a:ext cx="6172200" cy="45334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50D1F96-2BC4-4091-B7DB-7E4AF7BC0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3C0AD-145F-4FBF-B9D9-E5707936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5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A35419-6147-4661-8BDA-E07612AEF712}"/>
              </a:ext>
            </a:extLst>
          </p:cNvPr>
          <p:cNvSpPr/>
          <p:nvPr userDrawn="1"/>
        </p:nvSpPr>
        <p:spPr>
          <a:xfrm>
            <a:off x="1" y="0"/>
            <a:ext cx="948906" cy="6858000"/>
          </a:xfrm>
          <a:prstGeom prst="rect">
            <a:avLst/>
          </a:prstGeom>
          <a:solidFill>
            <a:srgbClr val="18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83" y="43435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48907" y="0"/>
            <a:ext cx="498606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1683" y="17375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01BDF-3040-4674-98E2-3E90B57D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3E270-3BB7-4B98-931A-8E5D28E4C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7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eclkc.ohs.acf.hhs.gov/video/make-believe-play-video-exampl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indoor&#10;&#10;Description generated with high confidence">
            <a:extLst>
              <a:ext uri="{FF2B5EF4-FFF2-40B4-BE49-F238E27FC236}">
                <a16:creationId xmlns:a16="http://schemas.microsoft.com/office/drawing/2014/main" id="{CCED52C5-A8AE-4082-BF37-8EE820B34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Benefits of Infant and Toddler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9959"/>
            <a:ext cx="10515600" cy="4351338"/>
          </a:xfrm>
        </p:spPr>
        <p:txBody>
          <a:bodyPr/>
          <a:lstStyle/>
          <a:p>
            <a:r>
              <a:rPr lang="en-US" dirty="0"/>
              <a:t>According to the American Academy of Pediatrics, play:</a:t>
            </a:r>
          </a:p>
          <a:p>
            <a:pPr lvl="1"/>
            <a:r>
              <a:rPr lang="en-US" dirty="0"/>
              <a:t>Supports healthy brain development</a:t>
            </a:r>
          </a:p>
          <a:p>
            <a:pPr lvl="1"/>
            <a:r>
              <a:rPr lang="en-US" dirty="0"/>
              <a:t>Is one way infants and toddlers interact with their environment</a:t>
            </a:r>
          </a:p>
          <a:p>
            <a:pPr lvl="1"/>
            <a:r>
              <a:rPr lang="en-US" dirty="0"/>
              <a:t>Allows children to safely explore their fears and practice adult roles and familiar routines (at home or in the learning environment)</a:t>
            </a:r>
          </a:p>
          <a:p>
            <a:pPr lvl="1"/>
            <a:r>
              <a:rPr lang="en-US" dirty="0"/>
              <a:t>Builds relationships between children and their peers and caregivers</a:t>
            </a:r>
          </a:p>
        </p:txBody>
      </p:sp>
      <p:pic>
        <p:nvPicPr>
          <p:cNvPr id="4" name="Picture 3" descr="MakingaT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00" y="3971417"/>
            <a:ext cx="3731418" cy="2098923"/>
          </a:xfrm>
          <a:prstGeom prst="rect">
            <a:avLst/>
          </a:prstGeom>
        </p:spPr>
      </p:pic>
      <p:pic>
        <p:nvPicPr>
          <p:cNvPr id="5" name="Picture 4" descr="PlayingwithBal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46" y="3975413"/>
            <a:ext cx="3724317" cy="20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3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7886" y="2382832"/>
            <a:ext cx="5402126" cy="179874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Make-Believe Play</a:t>
            </a:r>
            <a:br>
              <a:rPr lang="en-US" sz="4800" b="1" dirty="0"/>
            </a:br>
            <a:r>
              <a:rPr lang="en-US" sz="2800" b="1" dirty="0"/>
              <a:t>Overview &amp; Development</a:t>
            </a:r>
            <a:endParaRPr lang="en-US" sz="4800" b="1" dirty="0"/>
          </a:p>
        </p:txBody>
      </p:sp>
      <p:pic>
        <p:nvPicPr>
          <p:cNvPr id="4" name="Picture Placeholder 3" descr="2012-Children-Playing-In-Box-03 (2)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" b="41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5609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Path to Make-Believe Play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11208449"/>
              </p:ext>
            </p:extLst>
          </p:nvPr>
        </p:nvGraphicFramePr>
        <p:xfrm>
          <a:off x="876412" y="2034720"/>
          <a:ext cx="10445122" cy="4149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462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00AC44-50B2-024B-8130-0C39F914E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6C00AC44-50B2-024B-8130-0C39F914E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6C00AC44-50B2-024B-8130-0C39F914E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AC1FDB-ECB8-F748-939E-70D0F1648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62AC1FDB-ECB8-F748-939E-70D0F1648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62AC1FDB-ECB8-F748-939E-70D0F1648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57C8A8-7086-1D4C-BDDB-B88C0DEC4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A157C8A8-7086-1D4C-BDDB-B88C0DEC4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A157C8A8-7086-1D4C-BDDB-B88C0DEC4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5EFF96-D383-FA40-8A66-33B2B1886F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3A5EFF96-D383-FA40-8A66-33B2B1886F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3A5EFF96-D383-FA40-8A66-33B2B1886F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6CD5D2-D968-7848-A50A-816A4353F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536CD5D2-D968-7848-A50A-816A4353F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536CD5D2-D968-7848-A50A-816A4353F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254D11-5E08-BC4F-BD07-50293C62A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E9254D11-5E08-BC4F-BD07-50293C62A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E9254D11-5E08-BC4F-BD07-50293C62A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29DA3F-40C2-4246-B447-506580175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A329DA3F-40C2-4246-B447-506580175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A329DA3F-40C2-4246-B447-506580175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A0AAAA-70E8-7945-9F82-2A023245B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64A0AAAA-70E8-7945-9F82-2A023245B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64A0AAAA-70E8-7945-9F82-2A023245B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38F126-2F22-1F48-AB97-ED011D5AA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2B38F126-2F22-1F48-AB97-ED011D5AA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2B38F126-2F22-1F48-AB97-ED011D5AA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734667-C4FF-1248-9AA0-F90D8C718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68734667-C4FF-1248-9AA0-F90D8C718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68734667-C4FF-1248-9AA0-F90D8C718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39C4C4-889C-3743-B943-9BB9BFE20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4239C4C4-889C-3743-B943-9BB9BFE20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4239C4C4-889C-3743-B943-9BB9BFE20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3A7DA4C-A26C-4C21-8002-026D2E2A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Requirements for Make-Believe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C683-41BC-4CDC-BCB5-AAA4234D1E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Children engage in high-quality make-believe play when they: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4664385" y="1825625"/>
          <a:ext cx="733600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0D9E252-5268-43F4-9BF3-2B737B794F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03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Turn and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5323"/>
            <a:ext cx="10515600" cy="3461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Think of instances in your own learning environments when you’ve seen</a:t>
            </a:r>
            <a:r>
              <a:rPr lang="en-US" sz="3200" b="1" dirty="0"/>
              <a:t> make-believe play </a:t>
            </a:r>
            <a:r>
              <a:rPr lang="en-US" sz="3200" dirty="0"/>
              <a:t>contribute to children’s learning and development, and share with your partner.</a:t>
            </a:r>
          </a:p>
        </p:txBody>
      </p:sp>
    </p:spTree>
    <p:extLst>
      <p:ext uri="{BB962C8B-B14F-4D97-AF65-F5344CB8AC3E}">
        <p14:creationId xmlns:p14="http://schemas.microsoft.com/office/powerpoint/2010/main" val="395172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Benefits of Make-Believe Play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68103" y="1746244"/>
            <a:ext cx="5181600" cy="4351338"/>
          </a:xfrm>
        </p:spPr>
        <p:txBody>
          <a:bodyPr/>
          <a:lstStyle/>
          <a:p>
            <a:r>
              <a:rPr lang="en-US" dirty="0"/>
              <a:t>Make-believe play provides opportunities to practice many skills:</a:t>
            </a:r>
          </a:p>
          <a:p>
            <a:pPr lvl="1"/>
            <a:r>
              <a:rPr lang="en-US" dirty="0"/>
              <a:t>Symbolic thinking</a:t>
            </a:r>
          </a:p>
          <a:p>
            <a:pPr lvl="1"/>
            <a:r>
              <a:rPr lang="en-US" dirty="0"/>
              <a:t>Self-regulation</a:t>
            </a:r>
          </a:p>
          <a:p>
            <a:pPr lvl="1"/>
            <a:r>
              <a:rPr lang="en-US" dirty="0"/>
              <a:t>Oral language</a:t>
            </a:r>
          </a:p>
          <a:p>
            <a:pPr lvl="1"/>
            <a:r>
              <a:rPr lang="en-US" dirty="0"/>
              <a:t>Social and emotional skills</a:t>
            </a:r>
          </a:p>
          <a:p>
            <a:pPr lvl="1"/>
            <a:r>
              <a:rPr lang="en-US" dirty="0"/>
              <a:t>Literacy, math, and science skills</a:t>
            </a:r>
          </a:p>
        </p:txBody>
      </p:sp>
      <p:pic>
        <p:nvPicPr>
          <p:cNvPr id="7" name="Picture 6" descr="pretend play as a ve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9"/>
          <a:stretch/>
        </p:blipFill>
        <p:spPr>
          <a:xfrm>
            <a:off x="1727921" y="1417529"/>
            <a:ext cx="3655838" cy="470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89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7886" y="2382832"/>
            <a:ext cx="5402126" cy="179874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Supporting </a:t>
            </a:r>
            <a:br>
              <a:rPr lang="en-US" sz="4800" b="1" dirty="0"/>
            </a:br>
            <a:r>
              <a:rPr lang="en-US" sz="4800" b="1" dirty="0"/>
              <a:t>Make-Believe Play</a:t>
            </a:r>
            <a:br>
              <a:rPr lang="en-US" sz="4800" b="1" dirty="0"/>
            </a:br>
            <a:r>
              <a:rPr lang="en-US" sz="2800" b="1" dirty="0"/>
              <a:t>Practical Tips and Tools</a:t>
            </a:r>
            <a:endParaRPr lang="en-US" sz="4800" b="1" dirty="0"/>
          </a:p>
        </p:txBody>
      </p:sp>
      <p:pic>
        <p:nvPicPr>
          <p:cNvPr id="8" name="Picture Placeholder 7" descr="Playing dress up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" b="41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342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Creating an Environment to Support Social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Provide open-ended cooperative-use toys and materials that increase opportunities for social interaction</a:t>
            </a:r>
          </a:p>
          <a:p>
            <a:r>
              <a:rPr lang="en-US" dirty="0"/>
              <a:t>Create a physical space that encourages children to share space with other children</a:t>
            </a:r>
          </a:p>
        </p:txBody>
      </p:sp>
      <p:pic>
        <p:nvPicPr>
          <p:cNvPr id="5" name="Picture 4" descr="2009-Hope-And-Mackenzie-With-Carme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52" y="1863991"/>
            <a:ext cx="5580973" cy="418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24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Play Themes vs. Curriculum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 </a:t>
            </a:r>
            <a:r>
              <a:rPr lang="en-US" b="1" dirty="0"/>
              <a:t>unit</a:t>
            </a:r>
            <a:r>
              <a:rPr lang="en-US" dirty="0"/>
              <a:t>, or study, is often dictated by a curriculum, and focuses on a concept or general event</a:t>
            </a:r>
          </a:p>
          <a:p>
            <a:pPr>
              <a:spcAft>
                <a:spcPts val="1200"/>
              </a:spcAft>
            </a:pPr>
            <a:r>
              <a:rPr lang="en-US" dirty="0"/>
              <a:t>A </a:t>
            </a:r>
            <a:r>
              <a:rPr lang="en-US" b="1" dirty="0"/>
              <a:t>play theme</a:t>
            </a:r>
            <a:r>
              <a:rPr lang="en-US" dirty="0"/>
              <a:t> involves the creation of pretend scenarios, pretend roles, and relationships between roles</a:t>
            </a:r>
          </a:p>
        </p:txBody>
      </p:sp>
      <p:pic>
        <p:nvPicPr>
          <p:cNvPr id="7" name="Content Placeholder 6" descr="dramatic play girl at chas regist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r="10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012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Play Themes Inspired by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Play themes are often inspired by curriculum units or studies, though it’s not a requirement.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2000" dirty="0"/>
              <a:t>You can also choose your play theme based on children’s interests!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948711"/>
              </p:ext>
            </p:extLst>
          </p:nvPr>
        </p:nvGraphicFramePr>
        <p:xfrm>
          <a:off x="1314174" y="2834969"/>
          <a:ext cx="9839739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Unit/Study</a:t>
                      </a:r>
                      <a:r>
                        <a:rPr lang="en-US" sz="2400" baseline="0" dirty="0"/>
                        <a:t> Example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Theme Examples Inspired by Unit/Study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Airport, train station,</a:t>
                      </a:r>
                      <a:r>
                        <a:rPr lang="en-US" sz="2400" baseline="0" dirty="0"/>
                        <a:t> car dealership, cruise ship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Animals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Zoo,</a:t>
                      </a:r>
                      <a:r>
                        <a:rPr lang="en-US" sz="2400" baseline="0" dirty="0"/>
                        <a:t> farm, vet’s office, pet store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Health and Nutrition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Restaurant, farmer’s market</a:t>
                      </a:r>
                      <a:r>
                        <a:rPr lang="en-US" sz="2400" baseline="0" dirty="0"/>
                        <a:t>, fitness center</a:t>
                      </a:r>
                    </a:p>
                    <a:p>
                      <a:r>
                        <a:rPr lang="en-US" sz="1400" baseline="0" dirty="0"/>
                        <a:t>(with foods from different cultures represented by children)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Reduce, Reuse,</a:t>
                      </a:r>
                      <a:r>
                        <a:rPr lang="en-US" sz="2400" baseline="0" dirty="0"/>
                        <a:t> Recycle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Garden center, farm, recycling 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4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45B810-1255-4EBC-B0D3-2A3E4FC88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t="17362" r="14447" b="18876"/>
          <a:stretch/>
        </p:blipFill>
        <p:spPr>
          <a:xfrm>
            <a:off x="981559" y="1565327"/>
            <a:ext cx="10228882" cy="46029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49331-464F-4AEE-BFD9-37FEAF04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71" y="300580"/>
            <a:ext cx="10515600" cy="96245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Make-Believe Play Stretches Across ELOF Domains</a:t>
            </a:r>
          </a:p>
        </p:txBody>
      </p:sp>
    </p:spTree>
    <p:extLst>
      <p:ext uri="{BB962C8B-B14F-4D97-AF65-F5344CB8AC3E}">
        <p14:creationId xmlns:p14="http://schemas.microsoft.com/office/powerpoint/2010/main" val="794671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Cycle of Supporting Make-Believe Play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627167"/>
            <a:ext cx="3716692" cy="35497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you determine a play theme, you begin the cycle of supporting make-believe play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17917766"/>
              </p:ext>
            </p:extLst>
          </p:nvPr>
        </p:nvGraphicFramePr>
        <p:xfrm>
          <a:off x="4489196" y="1466835"/>
          <a:ext cx="7702804" cy="528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91901" y="1732397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Here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85701" y="1938956"/>
            <a:ext cx="368300" cy="195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991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Supporting All Children in Make-Believe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2321507"/>
            <a:ext cx="4930302" cy="279183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sz="3200" dirty="0"/>
              <a:t>With the appropriate supports, make-believe play can be a fun and engaging experience for </a:t>
            </a:r>
            <a:r>
              <a:rPr lang="en-US" sz="3200" i="1" dirty="0"/>
              <a:t>all</a:t>
            </a:r>
            <a:r>
              <a:rPr lang="en-US" sz="3200" dirty="0"/>
              <a:t> children.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DFB17C-4239-4F26-B6EB-0FE41827B8D0}"/>
              </a:ext>
            </a:extLst>
          </p:cNvPr>
          <p:cNvSpPr/>
          <p:nvPr/>
        </p:nvSpPr>
        <p:spPr>
          <a:xfrm>
            <a:off x="6423500" y="1945531"/>
            <a:ext cx="4930302" cy="354379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00" r="-31000"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-12719064"/>
              <a:satOff val="34075"/>
              <a:lumOff val="1237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10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Make-Believe Play: 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927C7-DFDC-4172-BC75-1B0598E0E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395" y="1485899"/>
            <a:ext cx="6313675" cy="4500838"/>
          </a:xfrm>
          <a:prstGeom prst="rect">
            <a:avLst/>
          </a:prstGeom>
        </p:spPr>
      </p:pic>
      <p:pic>
        <p:nvPicPr>
          <p:cNvPr id="5" name="Picture 2" descr="A picture containing clipart&#10;&#10;Description generated with high confidence">
            <a:hlinkClick r:id="rId4"/>
            <a:extLst>
              <a:ext uri="{FF2B5EF4-FFF2-40B4-BE49-F238E27FC236}">
                <a16:creationId xmlns:a16="http://schemas.microsoft.com/office/drawing/2014/main" id="{4A969717-0EF7-4CA5-9507-C46AC999F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818" y="2410936"/>
            <a:ext cx="2538364" cy="25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83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0803-67BE-45A4-A0DA-F619E94DF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B4BA07-83F5-4172-99BB-D1F38A3C0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0686" y="1784108"/>
            <a:ext cx="3508428" cy="359380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0A34A-0DA5-4488-84EF-3E030003B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460" y="1784108"/>
            <a:ext cx="3508428" cy="359380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36472B-6960-49A2-82FB-CB0B31E23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6149" y="1784108"/>
            <a:ext cx="3508428" cy="3593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835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593" y="375883"/>
            <a:ext cx="10515600" cy="962459"/>
          </a:xfrm>
        </p:spPr>
        <p:txBody>
          <a:bodyPr>
            <a:normAutofit fontScale="90000"/>
          </a:bodyPr>
          <a:lstStyle/>
          <a:p>
            <a:r>
              <a:rPr lang="en-US" dirty="0"/>
              <a:t>Make-Believe Play Stretches Across ELOF Domains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12321" y="1519084"/>
            <a:ext cx="6105875" cy="5161935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latin typeface="Calibri Light"/>
                <a:cs typeface="Calibri Light"/>
              </a:rPr>
              <a:t>Approaches to Learning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Creativity (Infant/Toddler &amp; Preschool)</a:t>
            </a:r>
          </a:p>
          <a:p>
            <a:pPr marL="457200" lvl="1" indent="0">
              <a:buNone/>
            </a:pPr>
            <a:endParaRPr lang="en-US" sz="2200" dirty="0">
              <a:latin typeface="Calibri Light"/>
              <a:cs typeface="Calibri Light"/>
            </a:endParaRPr>
          </a:p>
          <a:p>
            <a:r>
              <a:rPr lang="en-US" sz="2600" dirty="0">
                <a:latin typeface="Calibri Light"/>
                <a:cs typeface="Calibri Light"/>
              </a:rPr>
              <a:t>Social and Emotional Development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Relationships with Other Children (Preschool)</a:t>
            </a:r>
          </a:p>
          <a:p>
            <a:pPr marL="457200" lvl="1" indent="0">
              <a:buNone/>
            </a:pPr>
            <a:endParaRPr lang="en-US" sz="2200" dirty="0">
              <a:latin typeface="Calibri Light"/>
              <a:cs typeface="Calibri Light"/>
            </a:endParaRPr>
          </a:p>
          <a:p>
            <a:r>
              <a:rPr lang="en-US" sz="2600" dirty="0">
                <a:latin typeface="Calibri Light"/>
                <a:cs typeface="Calibri Light"/>
              </a:rPr>
              <a:t>Language and Literacy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Emergent Literacy (Infant/Toddler)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Communicating and Speaking (Preschool)</a:t>
            </a:r>
          </a:p>
          <a:p>
            <a:pPr marL="457200" lvl="1" indent="0">
              <a:buNone/>
            </a:pPr>
            <a:endParaRPr lang="en-US" sz="2200" dirty="0">
              <a:latin typeface="Calibri Light"/>
              <a:cs typeface="Calibri Light"/>
            </a:endParaRPr>
          </a:p>
          <a:p>
            <a:r>
              <a:rPr lang="en-US" sz="2600" dirty="0">
                <a:latin typeface="Calibri Light"/>
                <a:cs typeface="Calibri Light"/>
              </a:rPr>
              <a:t>Cognition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Imitation and Symbolic Representation &amp; Play</a:t>
            </a:r>
          </a:p>
          <a:p>
            <a:pPr marL="457200" lvl="1" indent="0">
              <a:buNone/>
            </a:pPr>
            <a:r>
              <a:rPr lang="en-US" sz="2200" dirty="0">
                <a:latin typeface="Calibri Light"/>
                <a:cs typeface="Calibri Light"/>
              </a:rPr>
              <a:t>(Infant/Toddler)</a:t>
            </a:r>
          </a:p>
          <a:p>
            <a:pPr marL="457200" lvl="1" indent="0">
              <a:buNone/>
            </a:pPr>
            <a:endParaRPr lang="en-US" sz="2200" dirty="0">
              <a:latin typeface="Calibri Light"/>
              <a:cs typeface="Calibri Light"/>
            </a:endParaRP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507202-415F-40B0-839B-C88138B484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1593" y="1825625"/>
            <a:ext cx="4752814" cy="35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1F3C-828F-4F67-94D7-702C1728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Framework for Effective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B2A39-1BF1-4AF5-9F0F-7254BCE5B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38" y="962000"/>
            <a:ext cx="7652923" cy="57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2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1F3C-828F-4F67-94D7-702C1728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Framework for Effective Practice</a:t>
            </a:r>
          </a:p>
        </p:txBody>
      </p:sp>
      <p:pic>
        <p:nvPicPr>
          <p:cNvPr id="5" name="Picture 4" descr="A close up of a card&#10;&#10;Description generated with high confidence">
            <a:extLst>
              <a:ext uri="{FF2B5EF4-FFF2-40B4-BE49-F238E27FC236}">
                <a16:creationId xmlns:a16="http://schemas.microsoft.com/office/drawing/2014/main" id="{4F0E15FD-F7C0-41A1-B7B6-FF693511E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67" y="1009639"/>
            <a:ext cx="7607666" cy="57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1F3C-828F-4F67-94D7-702C1728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Framework for Effective Practice</a:t>
            </a:r>
          </a:p>
        </p:txBody>
      </p:sp>
      <p:pic>
        <p:nvPicPr>
          <p:cNvPr id="5" name="Picture 4" descr="OHS.House Graphic_ENG_left pillar.png">
            <a:extLst>
              <a:ext uri="{FF2B5EF4-FFF2-40B4-BE49-F238E27FC236}">
                <a16:creationId xmlns:a16="http://schemas.microsoft.com/office/drawing/2014/main" id="{6DF3A864-95B3-4816-AB8F-1F4B6F4017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28" y="1058092"/>
            <a:ext cx="7324172" cy="5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54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Session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Identify</a:t>
            </a:r>
            <a:r>
              <a:rPr lang="en-US" dirty="0"/>
              <a:t> the unique key components of make-believe play</a:t>
            </a:r>
          </a:p>
          <a:p>
            <a:r>
              <a:rPr lang="en-US" b="1" dirty="0"/>
              <a:t>Describe</a:t>
            </a:r>
            <a:r>
              <a:rPr lang="en-US" dirty="0"/>
              <a:t> what make-believe play looks like </a:t>
            </a:r>
          </a:p>
          <a:p>
            <a:r>
              <a:rPr lang="en-US" b="1" dirty="0"/>
              <a:t>Implement</a:t>
            </a:r>
            <a:r>
              <a:rPr lang="en-US" dirty="0"/>
              <a:t> practical ways to support make-believe play in your early learning setting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0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7886" y="2382832"/>
            <a:ext cx="5402126" cy="179874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Foundations of Play</a:t>
            </a:r>
            <a:br>
              <a:rPr lang="en-US" sz="4800" b="1" dirty="0"/>
            </a:br>
            <a:r>
              <a:rPr lang="en-US" sz="2800" b="1" dirty="0"/>
              <a:t>Infants &amp; Toddlers</a:t>
            </a:r>
            <a:endParaRPr lang="en-US" sz="5400" b="1" dirty="0"/>
          </a:p>
        </p:txBody>
      </p:sp>
      <p:pic>
        <p:nvPicPr>
          <p:cNvPr id="4" name="Picture Placeholder 3" descr="thumb_E0EA51337B6E4D07B15C57A72D37F644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r="15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2322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Foundations of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742" y="1825625"/>
            <a:ext cx="4295057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Play begins with exploration</a:t>
            </a:r>
          </a:p>
          <a:p>
            <a:pPr lvl="1"/>
            <a:r>
              <a:rPr lang="en-US" dirty="0"/>
              <a:t>Infants explore new objects to discover what they are and what they do</a:t>
            </a:r>
          </a:p>
          <a:p>
            <a:pPr lvl="1"/>
            <a:r>
              <a:rPr lang="en-US" dirty="0"/>
              <a:t>Exploration looks different, depending on a child’s understanding of an object or situation</a:t>
            </a:r>
          </a:p>
          <a:p>
            <a:r>
              <a:rPr lang="en-US" dirty="0"/>
              <a:t>Exploratory play includes more and more social play (and even the beginnings of pretend play)</a:t>
            </a:r>
          </a:p>
        </p:txBody>
      </p:sp>
      <p:pic>
        <p:nvPicPr>
          <p:cNvPr id="4" name="Picture 3" descr="2013-Clarke-County-School-District-Emily-09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0" y="2028945"/>
            <a:ext cx="5591972" cy="372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97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SharedByUser xmlns="638e6b88-029d-4974-94ab-4f46eee0f699" xsi:nil="true"/>
    <LastSharedByTime xmlns="638e6b88-029d-4974-94ab-4f46eee0f699" xsi:nil="true"/>
    <SharedWithUsers xmlns="638e6b88-029d-4974-94ab-4f46eee0f699">
      <UserInfo>
        <DisplayName/>
        <AccountId xsi:nil="true"/>
        <AccountType/>
      </UserInfo>
    </SharedWithUsers>
    <Year xmlns="1df41999-4d9b-463f-8975-015e962b2462" xsi:nil="true"/>
    <Webinar xmlns="1df41999-4d9b-463f-8975-015e962b2462"/>
    <Product xmlns="1df41999-4d9b-463f-8975-015e962b2462"/>
    <Topic xmlns="1df41999-4d9b-463f-8975-015e962b2462"/>
    <Conference_x0020_Year xmlns="1df41999-4d9b-463f-8975-015e962b2462" xsi:nil="true"/>
    <TaxKeywordTaxHTField xmlns="638e6b88-029d-4974-94ab-4f46eee0f699">
      <Terms xmlns="http://schemas.microsoft.com/office/infopath/2007/PartnerControls"/>
    </TaxKeywordTaxHTField>
    <National_x0020_Conference xmlns="1df41999-4d9b-463f-8975-015e962b2462" xsi:nil="true"/>
    <TaxCatchAll xmlns="2b0696d2-03e8-4ed2-82a3-1f89a5fc7162"/>
    <Audience xmlns="1df41999-4d9b-463f-8975-015e962b2462"/>
    <Region xmlns="1df41999-4d9b-463f-8975-015e962b2462"/>
    <RoutingPriority xmlns="http://schemas.microsoft.com/sharepoint/v3">dp</RoutingPriorit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08604B50F3E47AF68C7445A79E513" ma:contentTypeVersion="27" ma:contentTypeDescription="Create a new document." ma:contentTypeScope="" ma:versionID="6a2297a613a554168d42a43356d5d0f6">
  <xsd:schema xmlns:xsd="http://www.w3.org/2001/XMLSchema" xmlns:xs="http://www.w3.org/2001/XMLSchema" xmlns:p="http://schemas.microsoft.com/office/2006/metadata/properties" xmlns:ns1="http://schemas.microsoft.com/sharepoint/v3" xmlns:ns2="1df41999-4d9b-463f-8975-015e962b2462" xmlns:ns3="638e6b88-029d-4974-94ab-4f46eee0f699" xmlns:ns4="2b0696d2-03e8-4ed2-82a3-1f89a5fc7162" targetNamespace="http://schemas.microsoft.com/office/2006/metadata/properties" ma:root="true" ma:fieldsID="2071b8d7ec258e6d5c5be793efe6809a" ns1:_="" ns2:_="" ns3:_="" ns4:_="">
    <xsd:import namespace="http://schemas.microsoft.com/sharepoint/v3"/>
    <xsd:import namespace="1df41999-4d9b-463f-8975-015e962b2462"/>
    <xsd:import namespace="638e6b88-029d-4974-94ab-4f46eee0f699"/>
    <xsd:import namespace="2b0696d2-03e8-4ed2-82a3-1f89a5fc7162"/>
    <xsd:element name="properties">
      <xsd:complexType>
        <xsd:sequence>
          <xsd:element name="documentManagement">
            <xsd:complexType>
              <xsd:all>
                <xsd:element ref="ns2:Region" minOccurs="0"/>
                <xsd:element ref="ns2:Year" minOccurs="0"/>
                <xsd:element ref="ns2:Audience" minOccurs="0"/>
                <xsd:element ref="ns2:National_x0020_Conference" minOccurs="0"/>
                <xsd:element ref="ns2:Webinar" minOccurs="0"/>
                <xsd:element ref="ns2:Topic" minOccurs="0"/>
                <xsd:element ref="ns2:Product" minOccurs="0"/>
                <xsd:element ref="ns2:Conference_x0020_Year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3:TaxKeywordTaxHTField" minOccurs="0"/>
                <xsd:element ref="ns4:TaxCatchAll" minOccurs="0"/>
                <xsd:element ref="ns3:SharedWithUsers" minOccurs="0"/>
                <xsd:element ref="ns2:MediaServiceDateTaken" minOccurs="0"/>
                <xsd:element ref="ns2:MediaServiceAutoTags" minOccurs="0"/>
                <xsd:element ref="ns1:RoutingPriority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Priority" ma:index="27" ma:displayName="Priority" ma:description="" ma:internalName="RoutingPriorit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f41999-4d9b-463f-8975-015e962b2462" elementFormDefault="qualified">
    <xsd:import namespace="http://schemas.microsoft.com/office/2006/documentManagement/types"/>
    <xsd:import namespace="http://schemas.microsoft.com/office/infopath/2007/PartnerControls"/>
    <xsd:element name="Region" ma:index="2" nillable="true" ma:displayName="Region" ma:description="Which region(s) was/were this developed for?" ma:internalName="Reg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egion I: CT, ME, MA, NH, VT, RI"/>
                    <xsd:enumeration value="Region II: NY, NJ, PR, VI"/>
                    <xsd:enumeration value="Region III: DC, DE, MD, PA, VA, WV"/>
                    <xsd:enumeration value="Region IV: AL, FL, GA, KY, MS, NC, SC, TN"/>
                    <xsd:enumeration value="Region V: IL, IN, MI, MN, OH, WI"/>
                    <xsd:enumeration value="Region VI AR, LA, NM, TX,"/>
                    <xsd:enumeration value="Region VII: IA, KS, MO, MT, NE"/>
                    <xsd:enumeration value="Region VIII: CO, MO, ND, SD, UT, WY"/>
                    <xsd:enumeration value="Region IX: AZ,CA,HI,NV,AS,GU,MH,MP,FM"/>
                    <xsd:enumeration value="Region X: AK, ID, OR, WA"/>
                    <xsd:enumeration value="Region XI: American Indian, Alaskan Native"/>
                    <xsd:enumeration value="Region XII: Migrant"/>
                  </xsd:restriction>
                </xsd:simpleType>
              </xsd:element>
            </xsd:sequence>
          </xsd:extension>
        </xsd:complexContent>
      </xsd:complexType>
    </xsd:element>
    <xsd:element name="Year" ma:index="3" nillable="true" ma:displayName="Year" ma:description="In what year was this approved by the FPOs for dissemination?" ma:format="Dropdown" ma:indexed="true" ma:internalName="Year">
      <xsd:simpleType>
        <xsd:restriction base="dms:Choice"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Audience" ma:index="4" nillable="true" ma:displayName="Audience" ma:description="Who is the audience?" ma:internalName="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arly Head Start Teacher/Caregiver"/>
                    <xsd:enumeration value="Family Child Care Provider"/>
                    <xsd:enumeration value="Disability manager"/>
                    <xsd:enumeration value="Child Care Provider"/>
                    <xsd:enumeration value="Mentor/Coach"/>
                    <xsd:enumeration value="Education Manager"/>
                    <xsd:enumeration value="Family Support Worker"/>
                    <xsd:enumeration value="Parent/Guardian"/>
                    <xsd:enumeration value="Director/Program Manager"/>
                    <xsd:enumeration value="Content Manager/Coordinator"/>
                    <xsd:enumeration value="Family Services"/>
                    <xsd:enumeration value="Home Visitor"/>
                    <xsd:enumeration value="Child Development Specialist"/>
                    <xsd:enumeration value="Policy Council/Governing Body"/>
                    <xsd:enumeration value="Federal Staff"/>
                    <xsd:enumeration value="Training/Technical Assistance"/>
                    <xsd:enumeration value="Higher Education"/>
                    <xsd:enumeration value="Head Start Collaboration Directors"/>
                    <xsd:enumeration value="Professional Development System Leaders"/>
                    <xsd:enumeration value="State Child Care Administrators"/>
                    <xsd:enumeration value="Child Care Resource and Referral Admins"/>
                  </xsd:restriction>
                </xsd:simpleType>
              </xsd:element>
            </xsd:sequence>
          </xsd:extension>
        </xsd:complexContent>
      </xsd:complexType>
    </xsd:element>
    <xsd:element name="National_x0020_Conference" ma:index="5" nillable="true" ma:displayName="National Conference" ma:default="N/A" ma:description="Which national conference are you looking for information on?" ma:format="Dropdown" ma:indexed="true" ma:internalName="National_x0020_Conference">
      <xsd:simpleType>
        <xsd:restriction base="dms:Choice">
          <xsd:enumeration value="N/A"/>
          <xsd:enumeration value="National HSA Parent and Family Engagement"/>
          <xsd:enumeration value="Early Head Start - Child Care Partnership"/>
          <xsd:enumeration value="National HS Association Data Gathering"/>
          <xsd:enumeration value="Migrant and Seasonal HS Association"/>
          <xsd:enumeration value="35th Native American Child and Family"/>
          <xsd:enumeration value="National Early Childhood Inclusion Institute"/>
          <xsd:enumeration value="National HSA Annual Conference and Expo"/>
          <xsd:enumeration value="NAEYC - Education of Young Children - PDI"/>
          <xsd:enumeration value="Nat'l Assoc. for Family Child Care Institute"/>
          <xsd:enumeration value="Admin for Children and Families Nat'l Research"/>
          <xsd:enumeration value="National Workforce Registry Alliance"/>
          <xsd:enumeration value="Northwest Indian HS"/>
          <xsd:enumeration value="Nat'l Indian HS Directors Assoc Mgmt Training"/>
          <xsd:enumeration value="Regional HS Association"/>
          <xsd:enumeration value="Oklahoma Indian HS Association"/>
        </xsd:restriction>
      </xsd:simpleType>
    </xsd:element>
    <xsd:element name="Webinar" ma:index="6" nillable="true" ma:displayName="Webinar" ma:default="N/A" ma:internalName="Webin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/A"/>
                    <xsd:enumeration value="ELOF"/>
                    <xsd:enumeration value="ELOF Overview"/>
                    <xsd:enumeration value="ELOF Implementation"/>
                    <xsd:enumeration value="In-Service Suites"/>
                    <xsd:enumeration value="EHS Center Based Learning Environments"/>
                    <xsd:enumeration value="EHS Home Visiting Overview"/>
                    <xsd:enumeration value="BabyTalks"/>
                  </xsd:restriction>
                </xsd:simpleType>
              </xsd:element>
            </xsd:sequence>
          </xsd:extension>
        </xsd:complexContent>
      </xsd:complexType>
    </xsd:element>
    <xsd:element name="Topic" ma:index="7" nillable="true" ma:displayName="Topic" ma:description="What topic area(s) does this represent?" ma:internalName="Top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mplementation Science"/>
                    <xsd:enumeration value="Data"/>
                    <xsd:enumeration value="Developmentally Appropriate Practice"/>
                    <xsd:enumeration value="Disabilities"/>
                    <xsd:enumeration value="Early Learning Outcomes Framework"/>
                    <xsd:enumeration value="School Readiness"/>
                    <xsd:enumeration value="Practice-Based Coaching"/>
                    <xsd:enumeration value="Child Outcomes"/>
                    <xsd:enumeration value="Quality Environment"/>
                    <xsd:enumeration value="Family Child Care"/>
                    <xsd:enumeration value="Instructional Strategies"/>
                    <xsd:enumeration value="Workforce Development"/>
                    <xsd:enumeration value="Culturally Responsive Practice (PLA)"/>
                    <xsd:enumeration value="Home Visiting"/>
                    <xsd:enumeration value="Ongoing Assessment"/>
                    <xsd:enumeration value="Curriculum"/>
                    <xsd:enumeration value="Nature Based Learning and Development"/>
                    <xsd:enumeration value="Physical Environment"/>
                    <xsd:enumeration value="Inclusion"/>
                  </xsd:restriction>
                </xsd:simpleType>
              </xsd:element>
            </xsd:sequence>
          </xsd:extension>
        </xsd:complexContent>
      </xsd:complexType>
    </xsd:element>
    <xsd:element name="Product" ma:index="8" nillable="true" ma:displayName="Product" ma:description="Which product is this associated with?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OpenDoors"/>
                    <xsd:enumeration value="Early Educators Central"/>
                    <xsd:enumeration value="Coffee Talks"/>
                    <xsd:enumeration value="Teacher Time"/>
                    <xsd:enumeration value="Text 4 Teachers"/>
                    <xsd:enumeration value="Coaching Companion"/>
                    <xsd:enumeration value="Early Essentials"/>
                    <xsd:enumeration value="Infant/Toddler"/>
                    <xsd:enumeration value="Preschool"/>
                    <xsd:enumeration value="Birth to Five"/>
                  </xsd:restriction>
                </xsd:simpleType>
              </xsd:element>
            </xsd:sequence>
          </xsd:extension>
        </xsd:complexContent>
      </xsd:complexType>
    </xsd:element>
    <xsd:element name="Conference_x0020_Year" ma:index="9" nillable="true" ma:displayName="Conference Year" ma:format="RadioButtons" ma:indexed="true" ma:internalName="Conference_x0020_Year">
      <xsd:simpleType>
        <xsd:restriction base="dms:Choice">
          <xsd:enumeration value="2001"/>
          <xsd:enumeration value="2002"/>
          <xsd:enumeration value="2003"/>
          <xsd:enumeration value="2004"/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e6b88-029d-4974-94ab-4f46eee0f699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20c59be4-22bc-445b-9645-97ad681149f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696d2-03e8-4ed2-82a3-1f89a5fc716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3ad75a8-dd60-4520-a89c-9ee183f5048b}" ma:internalName="TaxCatchAll" ma:showField="CatchAllData" ma:web="638e6b88-029d-4974-94ab-4f46eee0f6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24F5F2-1252-4E0A-8293-5AABA5FAC149}">
  <ds:schemaRefs>
    <ds:schemaRef ds:uri="http://schemas.microsoft.com/office/2006/metadata/properties"/>
    <ds:schemaRef ds:uri="http://schemas.microsoft.com/office/infopath/2007/PartnerControls"/>
    <ds:schemaRef ds:uri="638e6b88-029d-4974-94ab-4f46eee0f699"/>
    <ds:schemaRef ds:uri="1df41999-4d9b-463f-8975-015e962b2462"/>
    <ds:schemaRef ds:uri="2b0696d2-03e8-4ed2-82a3-1f89a5fc7162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465ED69-D073-4358-A428-120D0C5A2C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48FC66-77F9-470B-AB00-201CDB0AB8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df41999-4d9b-463f-8975-015e962b2462"/>
    <ds:schemaRef ds:uri="638e6b88-029d-4974-94ab-4f46eee0f699"/>
    <ds:schemaRef ds:uri="2b0696d2-03e8-4ed2-82a3-1f89a5fc71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8798</TotalTime>
  <Words>779</Words>
  <Application>Microsoft Office PowerPoint</Application>
  <PresentationFormat>Widescreen</PresentationFormat>
  <Paragraphs>131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Make-Believe Play Stretches Across ELOF Domains</vt:lpstr>
      <vt:lpstr>Make-Believe Play Stretches Across ELOF Domains</vt:lpstr>
      <vt:lpstr>Framework for Effective Practice</vt:lpstr>
      <vt:lpstr>Framework for Effective Practice</vt:lpstr>
      <vt:lpstr>Framework for Effective Practice</vt:lpstr>
      <vt:lpstr>Session Objectives</vt:lpstr>
      <vt:lpstr>Foundations of Play Infants &amp; Toddlers</vt:lpstr>
      <vt:lpstr>Foundations of Play</vt:lpstr>
      <vt:lpstr>Benefits of Infant and Toddler Play</vt:lpstr>
      <vt:lpstr>Make-Believe Play Overview &amp; Development</vt:lpstr>
      <vt:lpstr>The Path to Make-Believe Play</vt:lpstr>
      <vt:lpstr>Requirements for Make-Believe Play</vt:lpstr>
      <vt:lpstr>Turn and Talk</vt:lpstr>
      <vt:lpstr>Benefits of Make-Believe Play</vt:lpstr>
      <vt:lpstr>Supporting  Make-Believe Play Practical Tips and Tools</vt:lpstr>
      <vt:lpstr>Creating an Environment to Support Social Play</vt:lpstr>
      <vt:lpstr>Play Themes vs. Curriculum Unit</vt:lpstr>
      <vt:lpstr>Play Themes Inspired by Units</vt:lpstr>
      <vt:lpstr>Cycle of Supporting Make-Believe Play</vt:lpstr>
      <vt:lpstr>Supporting All Children in Make-Believe Play</vt:lpstr>
      <vt:lpstr>Make-Believe Play: Video</vt:lpstr>
      <vt:lpstr>Review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Slaughter</dc:creator>
  <cp:lastModifiedBy>Danielle Burton</cp:lastModifiedBy>
  <cp:revision>264</cp:revision>
  <dcterms:created xsi:type="dcterms:W3CDTF">2018-01-31T22:32:33Z</dcterms:created>
  <dcterms:modified xsi:type="dcterms:W3CDTF">2019-11-14T19:56:23Z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0x010100FCF08604B50F3E47AF68C7445A79E513</vt:lpwstr>
  </property>
  <property fmtid="{D5CDD505-2E9C-101B-9397-08002B2CF9AE}" pid="3" name="Age Range">
    <vt:lpwstr/>
  </property>
  <property fmtid="{D5CDD505-2E9C-101B-9397-08002B2CF9AE}" pid="4" name="Year Vetted">
    <vt:lpwstr/>
  </property>
  <property fmtid="{D5CDD505-2E9C-101B-9397-08002B2CF9AE}" pid="5" name="Region">
    <vt:lpwstr/>
  </property>
  <property fmtid="{D5CDD505-2E9C-101B-9397-08002B2CF9AE}" pid="6" name="xd_ProgID">
    <vt:lpwstr/>
  </property>
  <property fmtid="{D5CDD505-2E9C-101B-9397-08002B2CF9AE}" pid="7" name="Approvers">
    <vt:lpwstr/>
  </property>
  <property fmtid="{D5CDD505-2E9C-101B-9397-08002B2CF9AE}" pid="8" name="k112b48b8b0842abbe71d39765b03e81">
    <vt:lpwstr/>
  </property>
  <property fmtid="{D5CDD505-2E9C-101B-9397-08002B2CF9AE}" pid="9" name="TaxCatchAll">
    <vt:lpwstr/>
  </property>
  <property fmtid="{D5CDD505-2E9C-101B-9397-08002B2CF9AE}" pid="10" name="Webinar">
    <vt:lpwstr/>
  </property>
  <property fmtid="{D5CDD505-2E9C-101B-9397-08002B2CF9AE}" pid="11" name="ec3caad0312d4c2bb9f97715ae0cf85a">
    <vt:lpwstr/>
  </property>
  <property fmtid="{D5CDD505-2E9C-101B-9397-08002B2CF9AE}" pid="12" name="TemplateUrl">
    <vt:lpwstr/>
  </property>
  <property fmtid="{D5CDD505-2E9C-101B-9397-08002B2CF9AE}" pid="13" name="ComplianceAssetId">
    <vt:lpwstr/>
  </property>
  <property fmtid="{D5CDD505-2E9C-101B-9397-08002B2CF9AE}" pid="14" name="Audience">
    <vt:lpwstr/>
  </property>
  <property fmtid="{D5CDD505-2E9C-101B-9397-08002B2CF9AE}" pid="15" name="o04817ec836b43088d222d88b97d0ffb">
    <vt:lpwstr/>
  </property>
  <property fmtid="{D5CDD505-2E9C-101B-9397-08002B2CF9AE}" pid="16" name="m467fd03801e42aeb7355f8ac300c17b">
    <vt:lpwstr/>
  </property>
  <property fmtid="{D5CDD505-2E9C-101B-9397-08002B2CF9AE}" pid="17" name="National Conference">
    <vt:lpwstr/>
  </property>
  <property fmtid="{D5CDD505-2E9C-101B-9397-08002B2CF9AE}" pid="18" name="TopicArea">
    <vt:lpwstr/>
  </property>
  <property fmtid="{D5CDD505-2E9C-101B-9397-08002B2CF9AE}" pid="19" name="p22cc5a201e14acc82f079247ea5c295">
    <vt:lpwstr/>
  </property>
  <property fmtid="{D5CDD505-2E9C-101B-9397-08002B2CF9AE}" pid="20" name="fcbb0cf91974408394499761fa7977d2">
    <vt:lpwstr/>
  </property>
  <property fmtid="{D5CDD505-2E9C-101B-9397-08002B2CF9AE}" pid="21" name="Audiences">
    <vt:lpwstr/>
  </property>
  <property fmtid="{D5CDD505-2E9C-101B-9397-08002B2CF9AE}" pid="22" name="g5cbabc475af428e8a4b767b325afa7b">
    <vt:lpwstr/>
  </property>
  <property fmtid="{D5CDD505-2E9C-101B-9397-08002B2CF9AE}" pid="23" name="Topic_Area">
    <vt:lpwstr/>
  </property>
  <property fmtid="{D5CDD505-2E9C-101B-9397-08002B2CF9AE}" pid="24" name="xd_Signature">
    <vt:bool>false</vt:bool>
  </property>
  <property fmtid="{D5CDD505-2E9C-101B-9397-08002B2CF9AE}" pid="25" name="lc402643ecbf4499b639d533dae17ca9">
    <vt:lpwstr/>
  </property>
  <property fmtid="{D5CDD505-2E9C-101B-9397-08002B2CF9AE}" pid="26" name="b172363ec58b499dad30d2b09a8896e0">
    <vt:lpwstr/>
  </property>
  <property fmtid="{D5CDD505-2E9C-101B-9397-08002B2CF9AE}" pid="27" name="TaxKeyword">
    <vt:lpwstr/>
  </property>
  <property fmtid="{D5CDD505-2E9C-101B-9397-08002B2CF9AE}" pid="28" name="Webinar0">
    <vt:lpwstr/>
  </property>
  <property fmtid="{D5CDD505-2E9C-101B-9397-08002B2CF9AE}" pid="29" name="Region0">
    <vt:lpwstr/>
  </property>
  <property fmtid="{D5CDD505-2E9C-101B-9397-08002B2CF9AE}" pid="30" name="National Conference0">
    <vt:lpwstr/>
  </property>
</Properties>
</file>