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2" r:id="rId6"/>
    <p:sldId id="274" r:id="rId7"/>
    <p:sldId id="296" r:id="rId8"/>
    <p:sldId id="300" r:id="rId9"/>
    <p:sldId id="301" r:id="rId10"/>
    <p:sldId id="302" r:id="rId11"/>
    <p:sldId id="278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Emmy Marshall" initials="EM" lastIdx="2" clrIdx="1">
    <p:extLst>
      <p:ext uri="{19B8F6BF-5375-455C-9EA6-DF929625EA0E}">
        <p15:presenceInfo xmlns:p15="http://schemas.microsoft.com/office/powerpoint/2012/main" userId="S-1-5-21-3124905236-3521205556-2859182634-6747" providerId="AD"/>
      </p:ext>
    </p:extLst>
  </p:cmAuthor>
  <p:cmAuthor id="3" name="Sarah Merrill" initials="SM" lastIdx="4" clrIdx="2">
    <p:extLst>
      <p:ext uri="{19B8F6BF-5375-455C-9EA6-DF929625EA0E}">
        <p15:presenceInfo xmlns:p15="http://schemas.microsoft.com/office/powerpoint/2012/main" userId="S::sarah.merrill_acf.hhs.gov#ext#@zerotothree.org::3e53af37-13da-40ef-af67-5944c6d404e8" providerId="AD"/>
      </p:ext>
    </p:extLst>
  </p:cmAuthor>
  <p:cmAuthor id="4" name="Treshawn Anderson" initials="TA" lastIdx="3" clrIdx="3">
    <p:extLst>
      <p:ext uri="{19B8F6BF-5375-455C-9EA6-DF929625EA0E}">
        <p15:presenceInfo xmlns:p15="http://schemas.microsoft.com/office/powerpoint/2012/main" userId="S-1-5-21-3124905236-3521205556-2859182634-8134" providerId="AD"/>
      </p:ext>
    </p:extLst>
  </p:cmAuthor>
  <p:cmAuthor id="5" name="crystal.day-hess@du.edu" initials="cr" lastIdx="1" clrIdx="4">
    <p:extLst>
      <p:ext uri="{19B8F6BF-5375-455C-9EA6-DF929625EA0E}">
        <p15:presenceInfo xmlns:p15="http://schemas.microsoft.com/office/powerpoint/2012/main" userId="S::crystal.day-hess_du.edu#ext#@zerotothree.org::5aae6503-b0ba-4efb-ba82-aa3844dbef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866B6-F615-4095-9D87-A10808C36E37}" v="2" dt="2019-10-11T19:32:55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/>
            <a:t>Effective Teaching 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2" custLinFactNeighborX="379" custLinFactNeighborY="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2" custScaleX="100000" custScaleY="100000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1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1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1" presStyleCnt="2" custLinFactNeighborX="-1412" custLinFactNeighborY="21182">
        <dgm:presLayoutVars>
          <dgm:bulletEnabled val="1"/>
        </dgm:presLayoutVars>
      </dgm:prSet>
      <dgm:spPr/>
    </dgm:pt>
  </dgm:ptLst>
  <dgm:cxnLst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35AC0364-F55F-4FEC-A421-68674F763A51}" type="presOf" srcId="{B66194D4-AF8D-4CBB-B1A9-01C51FB13F74}" destId="{AB5CBFE5-32C0-450C-A6F2-839A7F8AF83E}" srcOrd="0" destOrd="0" presId="urn:microsoft.com/office/officeart/2005/8/layout/hProcess10"/>
    <dgm:cxn modelId="{C3FE9A44-C960-4424-91E8-A1ED61BC54AA}" type="presOf" srcId="{8C91B382-7409-4ED2-8B39-AA7B2A494892}" destId="{7596AFAA-49A3-4F24-8500-38047D53C74A}" srcOrd="0" destOrd="0" presId="urn:microsoft.com/office/officeart/2005/8/layout/hProcess10"/>
    <dgm:cxn modelId="{8E755691-A1F2-4E81-85B8-831AFA876617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1" destOrd="0" parTransId="{ED2FFA8F-CEAF-48D1-A238-784E981C491D}" sibTransId="{CC3026D1-2FE9-40E1-87E7-E0737FCC332D}"/>
    <dgm:cxn modelId="{AD49BFCD-3439-48FF-8428-B8FCD9C1D7B8}" type="presOf" srcId="{8C91B382-7409-4ED2-8B39-AA7B2A494892}" destId="{82810E15-94CA-4112-BD01-67C6F7E5BC7D}" srcOrd="1" destOrd="0" presId="urn:microsoft.com/office/officeart/2005/8/layout/hProcess10"/>
    <dgm:cxn modelId="{AB9E14F6-D851-4BCF-9E5E-58116613CF5E}" type="presOf" srcId="{B3F505AE-B36B-4826-B676-E5796309D634}" destId="{10C038BF-E19C-499B-A14C-7D7E8926703F}" srcOrd="0" destOrd="0" presId="urn:microsoft.com/office/officeart/2005/8/layout/hProcess10"/>
    <dgm:cxn modelId="{C4750A63-AEF3-4A9C-89E5-221671979FF9}" type="presParOf" srcId="{9C699474-ACA0-4145-8070-0496CBA7A93C}" destId="{A56D89F2-4044-484D-8524-AE1320AAEB7B}" srcOrd="0" destOrd="0" presId="urn:microsoft.com/office/officeart/2005/8/layout/hProcess10"/>
    <dgm:cxn modelId="{933351C6-6D2E-4869-8742-4F727461E0F1}" type="presParOf" srcId="{A56D89F2-4044-484D-8524-AE1320AAEB7B}" destId="{2FFB73CD-1796-4985-9334-76B2E0BCAA73}" srcOrd="0" destOrd="0" presId="urn:microsoft.com/office/officeart/2005/8/layout/hProcess10"/>
    <dgm:cxn modelId="{C5830490-58B4-4A24-A18A-D15F65493DDB}" type="presParOf" srcId="{A56D89F2-4044-484D-8524-AE1320AAEB7B}" destId="{10C038BF-E19C-499B-A14C-7D7E8926703F}" srcOrd="1" destOrd="0" presId="urn:microsoft.com/office/officeart/2005/8/layout/hProcess10"/>
    <dgm:cxn modelId="{2BACE982-7248-49B0-B11A-F3074F7353BD}" type="presParOf" srcId="{9C699474-ACA0-4145-8070-0496CBA7A93C}" destId="{7596AFAA-49A3-4F24-8500-38047D53C74A}" srcOrd="1" destOrd="0" presId="urn:microsoft.com/office/officeart/2005/8/layout/hProcess10"/>
    <dgm:cxn modelId="{0978E76E-C368-4CCD-BC79-328834195527}" type="presParOf" srcId="{7596AFAA-49A3-4F24-8500-38047D53C74A}" destId="{82810E15-94CA-4112-BD01-67C6F7E5BC7D}" srcOrd="0" destOrd="0" presId="urn:microsoft.com/office/officeart/2005/8/layout/hProcess10"/>
    <dgm:cxn modelId="{1303CA29-00DF-4608-B81E-92896EA31B44}" type="presParOf" srcId="{9C699474-ACA0-4145-8070-0496CBA7A93C}" destId="{74DA7689-60B8-4F0A-8562-E0935FDC4C07}" srcOrd="2" destOrd="0" presId="urn:microsoft.com/office/officeart/2005/8/layout/hProcess10"/>
    <dgm:cxn modelId="{5184F2BB-EBA9-4625-A170-83CFCA5054FC}" type="presParOf" srcId="{74DA7689-60B8-4F0A-8562-E0935FDC4C07}" destId="{BEC19D60-A82E-4310-9365-AFBD83787452}" srcOrd="0" destOrd="0" presId="urn:microsoft.com/office/officeart/2005/8/layout/hProcess10"/>
    <dgm:cxn modelId="{FF0FE6D0-EAAA-4CD0-8F69-0B5BFFA32FF6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and Socialization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/>
      <dgm:t>
        <a:bodyPr/>
        <a:lstStyle/>
        <a:p>
          <a:r>
            <a:rPr lang="en-US" dirty="0"/>
            <a:t>Positive Parenting Practices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5999F721-6718-48AF-BD83-6C5C5B987024}" type="presOf" srcId="{8C91B382-7409-4ED2-8B39-AA7B2A494892}" destId="{7596AFAA-49A3-4F24-8500-38047D53C74A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5026362-2C56-4B9F-9ECA-77F1DB03319A}" type="presOf" srcId="{B3F505AE-B36B-4826-B676-E5796309D634}" destId="{10C038BF-E19C-499B-A14C-7D7E8926703F}" srcOrd="0" destOrd="0" presId="urn:microsoft.com/office/officeart/2005/8/layout/hProcess10"/>
    <dgm:cxn modelId="{381EDD59-4273-49A6-87ED-8D28660D3435}" type="presOf" srcId="{B11F20FB-B021-40BF-BCCE-38ED89C2E336}" destId="{0C363742-1484-438C-993D-4086BC403B7F}" srcOrd="1" destOrd="0" presId="urn:microsoft.com/office/officeart/2005/8/layout/hProcess10"/>
    <dgm:cxn modelId="{F019B18C-18D3-4D78-B093-3F15D2699395}" type="presOf" srcId="{C6103B9D-8AEF-4389-850D-173A2DF3CB1E}" destId="{1154985F-B4EF-4146-868E-338E4AF26BC1}" srcOrd="0" destOrd="0" presId="urn:microsoft.com/office/officeart/2005/8/layout/hProcess10"/>
    <dgm:cxn modelId="{E6B786AD-1C92-4240-BDF4-A2E069133EC9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9175ECC8-A520-4732-B25F-113990FE3346}" type="presOf" srcId="{B11F20FB-B021-40BF-BCCE-38ED89C2E336}" destId="{9224C0A7-E74C-4940-AE71-86C51CC7F0CD}" srcOrd="0" destOrd="0" presId="urn:microsoft.com/office/officeart/2005/8/layout/hProcess10"/>
    <dgm:cxn modelId="{9759EBCE-6819-4F75-9970-E691FB0AB120}" type="presOf" srcId="{8C91B382-7409-4ED2-8B39-AA7B2A494892}" destId="{82810E15-94CA-4112-BD01-67C6F7E5BC7D}" srcOrd="1" destOrd="0" presId="urn:microsoft.com/office/officeart/2005/8/layout/hProcess10"/>
    <dgm:cxn modelId="{5EC5C7D2-ADE7-4839-8FC6-6C3ABDCEF64C}" type="presOf" srcId="{B66194D4-AF8D-4CBB-B1A9-01C51FB13F74}" destId="{AB5CBFE5-32C0-450C-A6F2-839A7F8AF83E}" srcOrd="0" destOrd="0" presId="urn:microsoft.com/office/officeart/2005/8/layout/hProcess10"/>
    <dgm:cxn modelId="{178FBC12-7B42-4404-A49F-47DC43EA4DA9}" type="presParOf" srcId="{9C699474-ACA0-4145-8070-0496CBA7A93C}" destId="{A56D89F2-4044-484D-8524-AE1320AAEB7B}" srcOrd="0" destOrd="0" presId="urn:microsoft.com/office/officeart/2005/8/layout/hProcess10"/>
    <dgm:cxn modelId="{6F2DFDED-4469-4461-ABF1-06365BA95692}" type="presParOf" srcId="{A56D89F2-4044-484D-8524-AE1320AAEB7B}" destId="{2FFB73CD-1796-4985-9334-76B2E0BCAA73}" srcOrd="0" destOrd="0" presId="urn:microsoft.com/office/officeart/2005/8/layout/hProcess10"/>
    <dgm:cxn modelId="{9AA8F017-78FD-4B92-92AF-63DC8E609624}" type="presParOf" srcId="{A56D89F2-4044-484D-8524-AE1320AAEB7B}" destId="{10C038BF-E19C-499B-A14C-7D7E8926703F}" srcOrd="1" destOrd="0" presId="urn:microsoft.com/office/officeart/2005/8/layout/hProcess10"/>
    <dgm:cxn modelId="{2BFF06DE-2E52-4459-AF3D-4B4073FB6E66}" type="presParOf" srcId="{9C699474-ACA0-4145-8070-0496CBA7A93C}" destId="{7596AFAA-49A3-4F24-8500-38047D53C74A}" srcOrd="1" destOrd="0" presId="urn:microsoft.com/office/officeart/2005/8/layout/hProcess10"/>
    <dgm:cxn modelId="{8CA3EC13-80BF-4E30-99AD-AE3F5697AB3D}" type="presParOf" srcId="{7596AFAA-49A3-4F24-8500-38047D53C74A}" destId="{82810E15-94CA-4112-BD01-67C6F7E5BC7D}" srcOrd="0" destOrd="0" presId="urn:microsoft.com/office/officeart/2005/8/layout/hProcess10"/>
    <dgm:cxn modelId="{12863C07-BB66-4C25-9FF7-3218C800341B}" type="presParOf" srcId="{9C699474-ACA0-4145-8070-0496CBA7A93C}" destId="{9987E319-615B-4783-86EC-196A20D20AF5}" srcOrd="2" destOrd="0" presId="urn:microsoft.com/office/officeart/2005/8/layout/hProcess10"/>
    <dgm:cxn modelId="{07141AC0-B427-44CE-86BB-D584E284B793}" type="presParOf" srcId="{9987E319-615B-4783-86EC-196A20D20AF5}" destId="{710B3F46-DEA1-42AD-9E2C-087CC0282C7C}" srcOrd="0" destOrd="0" presId="urn:microsoft.com/office/officeart/2005/8/layout/hProcess10"/>
    <dgm:cxn modelId="{D00BDE53-8885-41B4-9CFC-1EAD763E54AA}" type="presParOf" srcId="{9987E319-615B-4783-86EC-196A20D20AF5}" destId="{1154985F-B4EF-4146-868E-338E4AF26BC1}" srcOrd="1" destOrd="0" presId="urn:microsoft.com/office/officeart/2005/8/layout/hProcess10"/>
    <dgm:cxn modelId="{80F169A1-50F0-4A1F-80ED-805E042F07F2}" type="presParOf" srcId="{9C699474-ACA0-4145-8070-0496CBA7A93C}" destId="{9224C0A7-E74C-4940-AE71-86C51CC7F0CD}" srcOrd="3" destOrd="0" presId="urn:microsoft.com/office/officeart/2005/8/layout/hProcess10"/>
    <dgm:cxn modelId="{C746733C-E6E8-4BD0-B631-290EE2179B69}" type="presParOf" srcId="{9224C0A7-E74C-4940-AE71-86C51CC7F0CD}" destId="{0C363742-1484-438C-993D-4086BC403B7F}" srcOrd="0" destOrd="0" presId="urn:microsoft.com/office/officeart/2005/8/layout/hProcess10"/>
    <dgm:cxn modelId="{BED278AC-C4AB-435D-9372-DA4CB7B7C41F}" type="presParOf" srcId="{9C699474-ACA0-4145-8070-0496CBA7A93C}" destId="{74DA7689-60B8-4F0A-8562-E0935FDC4C07}" srcOrd="4" destOrd="0" presId="urn:microsoft.com/office/officeart/2005/8/layout/hProcess10"/>
    <dgm:cxn modelId="{1C47FA0C-1880-45F1-B3B0-5D3F5F37EA7B}" type="presParOf" srcId="{74DA7689-60B8-4F0A-8562-E0935FDC4C07}" destId="{BEC19D60-A82E-4310-9365-AFBD83787452}" srcOrd="0" destOrd="0" presId="urn:microsoft.com/office/officeart/2005/8/layout/hProcess10"/>
    <dgm:cxn modelId="{FB76E019-4250-416F-A423-A603C68B505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and Socialization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Positive Parenting Practices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AC73B225-1C83-4B05-8BA6-4EADD319EC74}" type="presOf" srcId="{C6103B9D-8AEF-4389-850D-173A2DF3CB1E}" destId="{1154985F-B4EF-4146-868E-338E4AF26BC1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69A0C2D-D3AE-47CF-BF58-D567BB1AAB4F}" type="presOf" srcId="{8C91B382-7409-4ED2-8B39-AA7B2A494892}" destId="{82810E15-94CA-4112-BD01-67C6F7E5BC7D}" srcOrd="1" destOrd="0" presId="urn:microsoft.com/office/officeart/2005/8/layout/hProcess10"/>
    <dgm:cxn modelId="{4C22B765-1479-4C28-8B63-9B1033CE6ED6}" type="presOf" srcId="{7AC31AC3-FFE1-44FA-84D1-6C73571AA87A}" destId="{9C699474-ACA0-4145-8070-0496CBA7A93C}" srcOrd="0" destOrd="0" presId="urn:microsoft.com/office/officeart/2005/8/layout/hProcess10"/>
    <dgm:cxn modelId="{DC0D2154-35AF-497D-9E51-2117571A7031}" type="presOf" srcId="{B3F505AE-B36B-4826-B676-E5796309D634}" destId="{10C038BF-E19C-499B-A14C-7D7E8926703F}" srcOrd="0" destOrd="0" presId="urn:microsoft.com/office/officeart/2005/8/layout/hProcess10"/>
    <dgm:cxn modelId="{5D3CF090-F8D0-4DBC-B214-B814C9AAB72E}" type="presOf" srcId="{B66194D4-AF8D-4CBB-B1A9-01C51FB13F74}" destId="{AB5CBFE5-32C0-450C-A6F2-839A7F8AF83E}" srcOrd="0" destOrd="0" presId="urn:microsoft.com/office/officeart/2005/8/layout/hProcess10"/>
    <dgm:cxn modelId="{2A14A494-5313-40A8-A6BE-F1BE915F5351}" type="presOf" srcId="{B11F20FB-B021-40BF-BCCE-38ED89C2E336}" destId="{0C363742-1484-438C-993D-4086BC403B7F}" srcOrd="1" destOrd="0" presId="urn:microsoft.com/office/officeart/2005/8/layout/hProcess10"/>
    <dgm:cxn modelId="{2D1710A4-E1BC-4E0D-B7C5-5200BCBD1B91}" type="presOf" srcId="{B11F20FB-B021-40BF-BCCE-38ED89C2E336}" destId="{9224C0A7-E74C-4940-AE71-86C51CC7F0CD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1B1723C1-3874-4E19-BAEA-6F1BD14C2EE9}" type="presOf" srcId="{8C91B382-7409-4ED2-8B39-AA7B2A494892}" destId="{7596AFAA-49A3-4F24-8500-38047D53C74A}" srcOrd="0" destOrd="0" presId="urn:microsoft.com/office/officeart/2005/8/layout/hProcess10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8E703A41-F0E4-47AB-846B-C26BEA77D4EC}" type="presParOf" srcId="{9C699474-ACA0-4145-8070-0496CBA7A93C}" destId="{A56D89F2-4044-484D-8524-AE1320AAEB7B}" srcOrd="0" destOrd="0" presId="urn:microsoft.com/office/officeart/2005/8/layout/hProcess10"/>
    <dgm:cxn modelId="{CC47508D-61CB-442A-9936-BBB7AB923959}" type="presParOf" srcId="{A56D89F2-4044-484D-8524-AE1320AAEB7B}" destId="{2FFB73CD-1796-4985-9334-76B2E0BCAA73}" srcOrd="0" destOrd="0" presId="urn:microsoft.com/office/officeart/2005/8/layout/hProcess10"/>
    <dgm:cxn modelId="{17F4AD2F-06D0-4CF1-9C87-9B9CD6E2E5CA}" type="presParOf" srcId="{A56D89F2-4044-484D-8524-AE1320AAEB7B}" destId="{10C038BF-E19C-499B-A14C-7D7E8926703F}" srcOrd="1" destOrd="0" presId="urn:microsoft.com/office/officeart/2005/8/layout/hProcess10"/>
    <dgm:cxn modelId="{A02822DE-C2CE-4BF8-B844-9FC661733583}" type="presParOf" srcId="{9C699474-ACA0-4145-8070-0496CBA7A93C}" destId="{7596AFAA-49A3-4F24-8500-38047D53C74A}" srcOrd="1" destOrd="0" presId="urn:microsoft.com/office/officeart/2005/8/layout/hProcess10"/>
    <dgm:cxn modelId="{184403BF-B255-4C94-AB2E-8A54ECD4B56D}" type="presParOf" srcId="{7596AFAA-49A3-4F24-8500-38047D53C74A}" destId="{82810E15-94CA-4112-BD01-67C6F7E5BC7D}" srcOrd="0" destOrd="0" presId="urn:microsoft.com/office/officeart/2005/8/layout/hProcess10"/>
    <dgm:cxn modelId="{2A632E79-716C-4428-8EF1-2D11BCA1F6C5}" type="presParOf" srcId="{9C699474-ACA0-4145-8070-0496CBA7A93C}" destId="{9987E319-615B-4783-86EC-196A20D20AF5}" srcOrd="2" destOrd="0" presId="urn:microsoft.com/office/officeart/2005/8/layout/hProcess10"/>
    <dgm:cxn modelId="{07D0FA97-F575-4AC0-BBDF-88DAC2522C0C}" type="presParOf" srcId="{9987E319-615B-4783-86EC-196A20D20AF5}" destId="{710B3F46-DEA1-42AD-9E2C-087CC0282C7C}" srcOrd="0" destOrd="0" presId="urn:microsoft.com/office/officeart/2005/8/layout/hProcess10"/>
    <dgm:cxn modelId="{40CF509E-F5B1-4DD7-BAD5-0C41CCF81EC8}" type="presParOf" srcId="{9987E319-615B-4783-86EC-196A20D20AF5}" destId="{1154985F-B4EF-4146-868E-338E4AF26BC1}" srcOrd="1" destOrd="0" presId="urn:microsoft.com/office/officeart/2005/8/layout/hProcess10"/>
    <dgm:cxn modelId="{924D2709-E31D-49A9-B651-DC03F21752AA}" type="presParOf" srcId="{9C699474-ACA0-4145-8070-0496CBA7A93C}" destId="{9224C0A7-E74C-4940-AE71-86C51CC7F0CD}" srcOrd="3" destOrd="0" presId="urn:microsoft.com/office/officeart/2005/8/layout/hProcess10"/>
    <dgm:cxn modelId="{734A2FF3-E9C1-468A-801B-87BF5B105937}" type="presParOf" srcId="{9224C0A7-E74C-4940-AE71-86C51CC7F0CD}" destId="{0C363742-1484-438C-993D-4086BC403B7F}" srcOrd="0" destOrd="0" presId="urn:microsoft.com/office/officeart/2005/8/layout/hProcess10"/>
    <dgm:cxn modelId="{43A9A805-3FA4-4082-B617-869ACBC73A05}" type="presParOf" srcId="{9C699474-ACA0-4145-8070-0496CBA7A93C}" destId="{74DA7689-60B8-4F0A-8562-E0935FDC4C07}" srcOrd="4" destOrd="0" presId="urn:microsoft.com/office/officeart/2005/8/layout/hProcess10"/>
    <dgm:cxn modelId="{B926D893-AD78-4378-8BF5-9C05D096932B}" type="presParOf" srcId="{74DA7689-60B8-4F0A-8562-E0935FDC4C07}" destId="{BEC19D60-A82E-4310-9365-AFBD83787452}" srcOrd="0" destOrd="0" presId="urn:microsoft.com/office/officeart/2005/8/layout/hProcess10"/>
    <dgm:cxn modelId="{7C9E5C50-DA81-4323-BF38-1E2B90B643B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14444" y="117360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606321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Effective Teaching  Practices</a:t>
          </a:r>
        </a:p>
      </dsp:txBody>
      <dsp:txXfrm>
        <a:off x="692413" y="2074803"/>
        <a:ext cx="2767202" cy="2767202"/>
      </dsp:txXfrm>
    </dsp:sp>
    <dsp:sp modelId="{7596AFAA-49A3-4F24-8500-38047D53C74A}">
      <dsp:nvSpPr>
        <dsp:cNvPr id="0" name=""/>
        <dsp:cNvSpPr/>
      </dsp:nvSpPr>
      <dsp:spPr>
        <a:xfrm rot="21596355">
          <a:off x="3549211" y="3514371"/>
          <a:ext cx="1402991" cy="706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49211" y="3655742"/>
        <a:ext cx="1191103" cy="423775"/>
      </dsp:txXfrm>
    </dsp:sp>
    <dsp:sp modelId="{BEC19D60-A82E-4310-9365-AFBD83787452}">
      <dsp:nvSpPr>
        <dsp:cNvPr id="0" name=""/>
        <dsp:cNvSpPr/>
      </dsp:nvSpPr>
      <dsp:spPr>
        <a:xfrm>
          <a:off x="4560379" y="112539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4997380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Child Development </a:t>
          </a:r>
        </a:p>
      </dsp:txBody>
      <dsp:txXfrm>
        <a:off x="5083472" y="2074803"/>
        <a:ext cx="2767202" cy="276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190183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676155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and Socialization Practices</a:t>
          </a:r>
        </a:p>
      </dsp:txBody>
      <dsp:txXfrm>
        <a:off x="436642" y="2730237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33457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421841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174147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18283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 Practices</a:t>
          </a:r>
        </a:p>
      </dsp:txBody>
      <dsp:txXfrm>
        <a:off x="3344601" y="2772365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34112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522234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46726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32667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786749"/>
        <a:ext cx="1738336" cy="173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232132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718104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and Socialization Practices</a:t>
          </a:r>
        </a:p>
      </dsp:txBody>
      <dsp:txXfrm>
        <a:off x="436642" y="2772186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75406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463790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216096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60232"/>
          <a:ext cx="1846500" cy="18465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Positive Parenting Practices</a:t>
          </a:r>
        </a:p>
      </dsp:txBody>
      <dsp:txXfrm>
        <a:off x="3344601" y="2814314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76061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564183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88675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74616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828698"/>
        <a:ext cx="1738336" cy="173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6430C-A84C-47B2-8A28-5F8F4914410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5464-0156-4570-B8B0-B5FEE731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5464-0156-4570-B8B0-B5FEE731A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4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7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3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7731977"/>
          </a:xfrm>
        </p:spPr>
        <p:txBody>
          <a:bodyPr/>
          <a:lstStyle/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7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1" i="0" u="none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8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8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3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09BA152-BC97-4F42-A64B-429F8D92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5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9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79508-BF16-4721-8C9B-B8067E845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 Themes Inspired by Everyday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82" y="1477801"/>
            <a:ext cx="10515600" cy="4351338"/>
          </a:xfrm>
        </p:spPr>
        <p:txBody>
          <a:bodyPr/>
          <a:lstStyle/>
          <a:p>
            <a:r>
              <a:rPr lang="en-US" dirty="0"/>
              <a:t>Play themes are often inspired by everyday experiences or may be found in some home-based curricula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69873"/>
              </p:ext>
            </p:extLst>
          </p:nvPr>
        </p:nvGraphicFramePr>
        <p:xfrm>
          <a:off x="1043712" y="2352236"/>
          <a:ext cx="983973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Everyday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Grocery shopping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Making a grocery list, shop around the house. Pretend the child is the cashier and the adult is the shopper.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Baking</a:t>
                      </a:r>
                      <a:r>
                        <a:rPr lang="en-US" sz="2400" baseline="0"/>
                        <a:t> cookies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Pretend to be bakers and make a recipe. A</a:t>
                      </a:r>
                      <a:r>
                        <a:rPr lang="en-US" sz="2000" baseline="0" dirty="0"/>
                        <a:t>dd ingredients and use real cookie cutters to pretend to make the cookies.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Taking care of a baby doll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Parent and child can pretend to be the baby’s caregiver. Change her diaper, feed her, or rock her to sleep.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Taking a bus 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Line up chairs to ride on the “bus”, being the bus driver, making each stop for the passengers.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Make-Believe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Subpart C - Education and Child Development Program Services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1302.30 Purpose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All programs must provide high-quality early education and child development services, including for children with disabilities, that promote children’s cognitive, social, and emotional growth for later success in school….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Make-Believe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91440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1302.35 Education in home-based programs</a:t>
            </a:r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(a) Purpose. A home-based program must provide home visits and group socialization activities that promote secure parent-child relationships and help parents provide high-quality early learning experiences in language, literacy, mathematics, social and emotional functioning, approaches to learning, science, physical skills, and creative arts. A program must implement a research-based curriculum…</a:t>
            </a:r>
          </a:p>
        </p:txBody>
      </p:sp>
    </p:spTree>
    <p:extLst>
      <p:ext uri="{BB962C8B-B14F-4D97-AF65-F5344CB8AC3E}">
        <p14:creationId xmlns:p14="http://schemas.microsoft.com/office/powerpoint/2010/main" val="17128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58EB-0E00-4A80-A386-73B9C5C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2022" cy="962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Center-Based and Family Child Care Practices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75622-B646-482B-AFC4-73C8A5AA3073}"/>
              </a:ext>
            </a:extLst>
          </p:cNvPr>
          <p:cNvGraphicFramePr/>
          <p:nvPr/>
        </p:nvGraphicFramePr>
        <p:xfrm>
          <a:off x="2105212" y="1433260"/>
          <a:ext cx="7981576" cy="49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5B2D-F2E4-4607-96AB-A6C9BDE8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Visitor Practices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466030-363C-497B-AFD4-62D20013229D}"/>
              </a:ext>
            </a:extLst>
          </p:cNvPr>
          <p:cNvGraphicFramePr/>
          <p:nvPr/>
        </p:nvGraphicFramePr>
        <p:xfrm>
          <a:off x="2032000" y="803564"/>
          <a:ext cx="8128000" cy="533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7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08A3-877F-4545-9BE7-AB2DDFE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What’s Different for a Home Visitor?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CEBBA-4C61-4F75-9123-35809A43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3237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9FDC-DE83-462C-9E72-19990470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Theory of Change for Home-Based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2B17-DC3E-46DA-B97F-E322800B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85" y="1684319"/>
            <a:ext cx="8028159" cy="256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3AEF1-063F-4686-986F-6583F4EBEC85}"/>
              </a:ext>
            </a:extLst>
          </p:cNvPr>
          <p:cNvSpPr/>
          <p:nvPr/>
        </p:nvSpPr>
        <p:spPr>
          <a:xfrm>
            <a:off x="3048000" y="51736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Theory of change model for infant/toddler home visiting vs. classroom.</a:t>
            </a:r>
          </a:p>
          <a:p>
            <a:r>
              <a:rPr lang="en-US" dirty="0">
                <a:ea typeface="Segoe UI Light" charset="0"/>
                <a:cs typeface="Segoe UI Light" charset="0"/>
              </a:rPr>
              <a:t>Source: </a:t>
            </a:r>
            <a:r>
              <a:rPr lang="en-US" dirty="0" err="1">
                <a:ea typeface="Segoe UI Light" charset="0"/>
                <a:cs typeface="Segoe UI Light" charset="0"/>
              </a:rPr>
              <a:t>Roggman</a:t>
            </a:r>
            <a:r>
              <a:rPr lang="en-US" dirty="0">
                <a:ea typeface="Segoe UI Light" charset="0"/>
                <a:cs typeface="Segoe UI Light" charset="0"/>
              </a:rPr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3490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Creating an Environment to Support Social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parents: </a:t>
            </a:r>
          </a:p>
          <a:p>
            <a:pPr lvl="1"/>
            <a:r>
              <a:rPr lang="en-US" dirty="0"/>
              <a:t>Discuss open-ended, cooperative use toys and materials that encourage social interaction</a:t>
            </a:r>
          </a:p>
          <a:p>
            <a:pPr lvl="1"/>
            <a:r>
              <a:rPr lang="en-US" dirty="0"/>
              <a:t>Discuss play dates to increase opportunities for social play</a:t>
            </a:r>
          </a:p>
          <a:p>
            <a:r>
              <a:rPr lang="en-US" dirty="0"/>
              <a:t>At group socializations: </a:t>
            </a:r>
          </a:p>
          <a:p>
            <a:pPr lvl="1"/>
            <a:r>
              <a:rPr lang="en-US" dirty="0"/>
              <a:t>Create a physical space that encourages children to be in the same area as other children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8D49F-A398-4E09-9113-71675F95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4834"/>
            <a:ext cx="5595679" cy="37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2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 </a:t>
            </a:r>
            <a:r>
              <a:rPr lang="en-US" b="1" dirty="0"/>
              <a:t>play theme</a:t>
            </a:r>
            <a:r>
              <a:rPr lang="en-US" dirty="0"/>
              <a:t> lends itself to the creation of pretend scenarios, pretend roles, and relationships between roles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DDDA26-4045-41E5-8FBA-5363366A4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5265" y="1825625"/>
            <a:ext cx="29154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1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LastSharedByTime xmlns="638e6b88-029d-4974-94ab-4f46eee0f699" xsi:nil="true"/>
    <SharedWithUsers xmlns="638e6b88-029d-4974-94ab-4f46eee0f699">
      <UserInfo>
        <DisplayName/>
        <AccountId xsi:nil="true"/>
        <AccountType/>
      </UserInfo>
    </SharedWithUsers>
    <Year xmlns="1df41999-4d9b-463f-8975-015e962b2462" xsi:nil="true"/>
    <Webinar xmlns="1df41999-4d9b-463f-8975-015e962b2462"/>
    <Product xmlns="1df41999-4d9b-463f-8975-015e962b2462"/>
    <Topic xmlns="1df41999-4d9b-463f-8975-015e962b2462"/>
    <Conference_x0020_Year xmlns="1df41999-4d9b-463f-8975-015e962b2462" xsi:nil="true"/>
    <TaxKeywordTaxHTField xmlns="638e6b88-029d-4974-94ab-4f46eee0f699">
      <Terms xmlns="http://schemas.microsoft.com/office/infopath/2007/PartnerControls"/>
    </TaxKeywordTaxHTField>
    <National_x0020_Conference xmlns="1df41999-4d9b-463f-8975-015e962b2462" xsi:nil="true"/>
    <TaxCatchAll xmlns="2b0696d2-03e8-4ed2-82a3-1f89a5fc7162"/>
    <Audience xmlns="1df41999-4d9b-463f-8975-015e962b2462"/>
    <Region xmlns="1df41999-4d9b-463f-8975-015e962b2462"/>
    <RoutingPriority xmlns="http://schemas.microsoft.com/sharepoint/v3">dp</RoutingPrior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08604B50F3E47AF68C7445A79E513" ma:contentTypeVersion="27" ma:contentTypeDescription="Create a new document." ma:contentTypeScope="" ma:versionID="6a2297a613a554168d42a43356d5d0f6">
  <xsd:schema xmlns:xsd="http://www.w3.org/2001/XMLSchema" xmlns:xs="http://www.w3.org/2001/XMLSchema" xmlns:p="http://schemas.microsoft.com/office/2006/metadata/properties" xmlns:ns1="http://schemas.microsoft.com/sharepoint/v3" xmlns:ns2="1df41999-4d9b-463f-8975-015e962b2462" xmlns:ns3="638e6b88-029d-4974-94ab-4f46eee0f699" xmlns:ns4="2b0696d2-03e8-4ed2-82a3-1f89a5fc7162" targetNamespace="http://schemas.microsoft.com/office/2006/metadata/properties" ma:root="true" ma:fieldsID="2071b8d7ec258e6d5c5be793efe6809a" ns1:_="" ns2:_="" ns3:_="" ns4:_="">
    <xsd:import namespace="http://schemas.microsoft.com/sharepoint/v3"/>
    <xsd:import namespace="1df41999-4d9b-463f-8975-015e962b2462"/>
    <xsd:import namespace="638e6b88-029d-4974-94ab-4f46eee0f699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2:Year" minOccurs="0"/>
                <xsd:element ref="ns2:Audience" minOccurs="0"/>
                <xsd:element ref="ns2:National_x0020_Conference" minOccurs="0"/>
                <xsd:element ref="ns2:Webinar" minOccurs="0"/>
                <xsd:element ref="ns2:Topic" minOccurs="0"/>
                <xsd:element ref="ns2:Product" minOccurs="0"/>
                <xsd:element ref="ns2:Conference_x0020_Year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2:MediaServiceDateTaken" minOccurs="0"/>
                <xsd:element ref="ns2:MediaServiceAutoTags" minOccurs="0"/>
                <xsd:element ref="ns1:RoutingPriority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Priority" ma:index="27" ma:displayName="Priority" ma:description="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1999-4d9b-463f-8975-015e962b2462" elementFormDefault="qualified">
    <xsd:import namespace="http://schemas.microsoft.com/office/2006/documentManagement/types"/>
    <xsd:import namespace="http://schemas.microsoft.com/office/infopath/2007/PartnerControls"/>
    <xsd:element name="Region" ma:index="2" nillable="true" ma:displayName="Region" ma:description="Which region(s) was/were this developed for?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I: CT, ME, MA, NH, VT, RI"/>
                    <xsd:enumeration value="Region II: NY, NJ, PR, VI"/>
                    <xsd:enumeration value="Region III: DC, DE, MD, PA, VA, WV"/>
                    <xsd:enumeration value="Region IV: AL, FL, GA, KY, MS, NC, SC, TN"/>
                    <xsd:enumeration value="Region V: IL, IN, MI, MN, OH, WI"/>
                    <xsd:enumeration value="Region VI AR, LA, NM, TX,"/>
                    <xsd:enumeration value="Region VII: IA, KS, MO, MT, NE"/>
                    <xsd:enumeration value="Region VIII: CO, MO, ND, SD, UT, WY"/>
                    <xsd:enumeration value="Region IX: AZ,CA,HI,NV,AS,GU,MH,MP,FM"/>
                    <xsd:enumeration value="Region X: AK, ID, OR, WA"/>
                    <xsd:enumeration value="Region XI: American Indian, Alaskan Native"/>
                    <xsd:enumeration value="Region XII: Migrant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In what year was this approved by the FPOs for dissemination?" ma:format="Dropdown" ma:indexed="true" ma:internalName="Yea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Audience" ma:index="4" nillable="true" ma:displayName="Audience" ma:description="Who is the audience?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rly Head Start Teacher/Caregiver"/>
                    <xsd:enumeration value="Family Child Care Provider"/>
                    <xsd:enumeration value="Disability manager"/>
                    <xsd:enumeration value="Child Care Provider"/>
                    <xsd:enumeration value="Mentor/Coach"/>
                    <xsd:enumeration value="Education Manager"/>
                    <xsd:enumeration value="Family Support Worker"/>
                    <xsd:enumeration value="Parent/Guardian"/>
                    <xsd:enumeration value="Director/Program Manager"/>
                    <xsd:enumeration value="Content Manager/Coordinator"/>
                    <xsd:enumeration value="Family Services"/>
                    <xsd:enumeration value="Home Visitor"/>
                    <xsd:enumeration value="Child Development Specialist"/>
                    <xsd:enumeration value="Policy Council/Governing Body"/>
                    <xsd:enumeration value="Federal Staff"/>
                    <xsd:enumeration value="Training/Technical Assistance"/>
                    <xsd:enumeration value="Higher Education"/>
                    <xsd:enumeration value="Head Start Collaboration Directors"/>
                    <xsd:enumeration value="Professional Development System Leaders"/>
                    <xsd:enumeration value="State Child Care Administrators"/>
                    <xsd:enumeration value="Child Care Resource and Referral Admins"/>
                  </xsd:restriction>
                </xsd:simpleType>
              </xsd:element>
            </xsd:sequence>
          </xsd:extension>
        </xsd:complexContent>
      </xsd:complexType>
    </xsd:element>
    <xsd:element name="National_x0020_Conference" ma:index="5" nillable="true" ma:displayName="National Conference" ma:default="N/A" ma:description="Which national conference are you looking for information on?" ma:format="Dropdown" ma:indexed="true" ma:internalName="National_x0020_Conference">
      <xsd:simpleType>
        <xsd:restriction base="dms:Choice">
          <xsd:enumeration value="N/A"/>
          <xsd:enumeration value="National HSA Parent and Family Engagement"/>
          <xsd:enumeration value="Early Head Start - Child Care Partnership"/>
          <xsd:enumeration value="National HS Association Data Gathering"/>
          <xsd:enumeration value="Migrant and Seasonal HS Association"/>
          <xsd:enumeration value="35th Native American Child and Family"/>
          <xsd:enumeration value="National Early Childhood Inclusion Institute"/>
          <xsd:enumeration value="National HSA Annual Conference and Expo"/>
          <xsd:enumeration value="NAEYC - Education of Young Children - PDI"/>
          <xsd:enumeration value="Nat'l Assoc. for Family Child Care Institute"/>
          <xsd:enumeration value="Admin for Children and Families Nat'l Research"/>
          <xsd:enumeration value="National Workforce Registry Alliance"/>
          <xsd:enumeration value="Northwest Indian HS"/>
          <xsd:enumeration value="Nat'l Indian HS Directors Assoc Mgmt Training"/>
          <xsd:enumeration value="Regional HS Association"/>
          <xsd:enumeration value="Oklahoma Indian HS Association"/>
        </xsd:restriction>
      </xsd:simpleType>
    </xsd:element>
    <xsd:element name="Webinar" ma:index="6" nillable="true" ma:displayName="Webinar" ma:default="N/A" ma:internalName="Webin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ELOF"/>
                    <xsd:enumeration value="ELOF Overview"/>
                    <xsd:enumeration value="ELOF Implementation"/>
                    <xsd:enumeration value="In-Service Suites"/>
                    <xsd:enumeration value="EHS Center Based Learning Environments"/>
                    <xsd:enumeration value="EHS Home Visiting Overview"/>
                    <xsd:enumeration value="BabyTalks"/>
                  </xsd:restriction>
                </xsd:simpleType>
              </xsd:element>
            </xsd:sequence>
          </xsd:extension>
        </xsd:complexContent>
      </xsd:complexType>
    </xsd:element>
    <xsd:element name="Topic" ma:index="7" nillable="true" ma:displayName="Topic" ma:description="What topic area(s) does this represent?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mplementation Science"/>
                    <xsd:enumeration value="Data"/>
                    <xsd:enumeration value="Developmentally Appropriate Practice"/>
                    <xsd:enumeration value="Disabilities"/>
                    <xsd:enumeration value="Early Learning Outcomes Framework"/>
                    <xsd:enumeration value="School Readiness"/>
                    <xsd:enumeration value="Practice-Based Coaching"/>
                    <xsd:enumeration value="Child Outcomes"/>
                    <xsd:enumeration value="Quality Environment"/>
                    <xsd:enumeration value="Family Child Care"/>
                    <xsd:enumeration value="Instructional Strategies"/>
                    <xsd:enumeration value="Workforce Development"/>
                    <xsd:enumeration value="Culturally Responsive Practice (PLA)"/>
                    <xsd:enumeration value="Home Visiting"/>
                    <xsd:enumeration value="Ongoing Assessment"/>
                    <xsd:enumeration value="Curriculum"/>
                    <xsd:enumeration value="Nature Based Learning and Development"/>
                    <xsd:enumeration value="Physical Environment"/>
                    <xsd:enumeration value="Inclusion"/>
                  </xsd:restriction>
                </xsd:simpleType>
              </xsd:element>
            </xsd:sequence>
          </xsd:extension>
        </xsd:complexContent>
      </xsd:complexType>
    </xsd:element>
    <xsd:element name="Product" ma:index="8" nillable="true" ma:displayName="Product" ma:description="Which product is this associated with?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enDoors"/>
                    <xsd:enumeration value="Early Educators Central"/>
                    <xsd:enumeration value="Coffee Talks"/>
                    <xsd:enumeration value="Teacher Time"/>
                    <xsd:enumeration value="Text 4 Teachers"/>
                    <xsd:enumeration value="Coaching Companion"/>
                    <xsd:enumeration value="Early Essentials"/>
                    <xsd:enumeration value="Infant/Toddler"/>
                    <xsd:enumeration value="Preschool"/>
                    <xsd:enumeration value="Birth to Five"/>
                  </xsd:restriction>
                </xsd:simpleType>
              </xsd:element>
            </xsd:sequence>
          </xsd:extension>
        </xsd:complexContent>
      </xsd:complexType>
    </xsd:element>
    <xsd:element name="Conference_x0020_Year" ma:index="9" nillable="true" ma:displayName="Conference Year" ma:format="RadioButtons" ma:indexed="true" ma:internalName="Conference_x0020_Year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20c59be4-22bc-445b-9645-97ad681149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ad75a8-dd60-4520-a89c-9ee183f5048b}" ma:internalName="TaxCatchAll" ma:showField="CatchAllData" ma:web="638e6b88-029d-4974-94ab-4f46eee0f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0963D-EA4C-4ADD-9E5B-8EA8EB6CE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5C614-EB37-4184-9910-76214949D365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2b0696d2-03e8-4ed2-82a3-1f89a5fc7162"/>
    <ds:schemaRef ds:uri="638e6b88-029d-4974-94ab-4f46eee0f699"/>
    <ds:schemaRef ds:uri="http://schemas.microsoft.com/office/2006/documentManagement/types"/>
    <ds:schemaRef ds:uri="1df41999-4d9b-463f-8975-015e962b2462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7CCE28-8376-4926-8B46-7628D66B0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f41999-4d9b-463f-8975-015e962b2462"/>
    <ds:schemaRef ds:uri="638e6b88-029d-4974-94ab-4f46eee0f699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412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PowerPoint Presentation</vt:lpstr>
      <vt:lpstr>HSPPS Support Make-Believe Play</vt:lpstr>
      <vt:lpstr>HSPPS Support Make-Believe Play</vt:lpstr>
      <vt:lpstr>Center-Based and Family Child Care Practices</vt:lpstr>
      <vt:lpstr>Home Visitor Practices</vt:lpstr>
      <vt:lpstr>What’s Different for a Home Visitor?</vt:lpstr>
      <vt:lpstr>Theory of Change for Home-Based</vt:lpstr>
      <vt:lpstr>Creating an Environment to Support Social Play</vt:lpstr>
      <vt:lpstr>Play Themes</vt:lpstr>
      <vt:lpstr>Play Themes Inspired by Everyday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Treshawn Anderson</dc:creator>
  <cp:lastModifiedBy>Treshawn Anderson</cp:lastModifiedBy>
  <cp:revision>10</cp:revision>
  <dcterms:created xsi:type="dcterms:W3CDTF">2018-08-15T21:32:23Z</dcterms:created>
  <dcterms:modified xsi:type="dcterms:W3CDTF">2019-10-17T13:51:13Z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0x010100FCF08604B50F3E47AF68C7445A79E513</vt:lpwstr>
  </property>
  <property fmtid="{D5CDD505-2E9C-101B-9397-08002B2CF9AE}" pid="3" name="Age Range">
    <vt:lpwstr/>
  </property>
  <property fmtid="{D5CDD505-2E9C-101B-9397-08002B2CF9AE}" pid="4" name="Year Vetted">
    <vt:lpwstr/>
  </property>
  <property fmtid="{D5CDD505-2E9C-101B-9397-08002B2CF9AE}" pid="5" name="Region">
    <vt:lpwstr/>
  </property>
  <property fmtid="{D5CDD505-2E9C-101B-9397-08002B2CF9AE}" pid="6" name="xd_ProgID">
    <vt:lpwstr/>
  </property>
  <property fmtid="{D5CDD505-2E9C-101B-9397-08002B2CF9AE}" pid="7" name="Approvers">
    <vt:lpwstr/>
  </property>
  <property fmtid="{D5CDD505-2E9C-101B-9397-08002B2CF9AE}" pid="8" name="b172363ec58b499dad30d2b09a8896e0">
    <vt:lpwstr/>
  </property>
  <property fmtid="{D5CDD505-2E9C-101B-9397-08002B2CF9AE}" pid="9" name="k112b48b8b0842abbe71d39765b03e81">
    <vt:lpwstr/>
  </property>
  <property fmtid="{D5CDD505-2E9C-101B-9397-08002B2CF9AE}" pid="10" name="TaxCatchAll">
    <vt:lpwstr/>
  </property>
  <property fmtid="{D5CDD505-2E9C-101B-9397-08002B2CF9AE}" pid="11" name="Webinar">
    <vt:lpwstr/>
  </property>
  <property fmtid="{D5CDD505-2E9C-101B-9397-08002B2CF9AE}" pid="12" name="ec3caad0312d4c2bb9f97715ae0cf85a">
    <vt:lpwstr/>
  </property>
  <property fmtid="{D5CDD505-2E9C-101B-9397-08002B2CF9AE}" pid="13" name="TemplateUrl">
    <vt:lpwstr/>
  </property>
  <property fmtid="{D5CDD505-2E9C-101B-9397-08002B2CF9AE}" pid="14" name="ComplianceAssetId">
    <vt:lpwstr/>
  </property>
  <property fmtid="{D5CDD505-2E9C-101B-9397-08002B2CF9AE}" pid="15" name="Audience">
    <vt:lpwstr/>
  </property>
  <property fmtid="{D5CDD505-2E9C-101B-9397-08002B2CF9AE}" pid="16" name="o04817ec836b43088d222d88b97d0ffb">
    <vt:lpwstr/>
  </property>
  <property fmtid="{D5CDD505-2E9C-101B-9397-08002B2CF9AE}" pid="17" name="m467fd03801e42aeb7355f8ac300c17b">
    <vt:lpwstr/>
  </property>
  <property fmtid="{D5CDD505-2E9C-101B-9397-08002B2CF9AE}" pid="18" name="National Conference">
    <vt:lpwstr/>
  </property>
  <property fmtid="{D5CDD505-2E9C-101B-9397-08002B2CF9AE}" pid="19" name="TopicArea">
    <vt:lpwstr/>
  </property>
  <property fmtid="{D5CDD505-2E9C-101B-9397-08002B2CF9AE}" pid="20" name="p22cc5a201e14acc82f079247ea5c295">
    <vt:lpwstr/>
  </property>
  <property fmtid="{D5CDD505-2E9C-101B-9397-08002B2CF9AE}" pid="21" name="fcbb0cf91974408394499761fa7977d2">
    <vt:lpwstr/>
  </property>
  <property fmtid="{D5CDD505-2E9C-101B-9397-08002B2CF9AE}" pid="22" name="Audiences">
    <vt:lpwstr/>
  </property>
  <property fmtid="{D5CDD505-2E9C-101B-9397-08002B2CF9AE}" pid="23" name="g5cbabc475af428e8a4b767b325afa7b">
    <vt:lpwstr/>
  </property>
  <property fmtid="{D5CDD505-2E9C-101B-9397-08002B2CF9AE}" pid="24" name="Topic_Area">
    <vt:lpwstr/>
  </property>
  <property fmtid="{D5CDD505-2E9C-101B-9397-08002B2CF9AE}" pid="25" name="xd_Signature">
    <vt:bool>false</vt:bool>
  </property>
  <property fmtid="{D5CDD505-2E9C-101B-9397-08002B2CF9AE}" pid="26" name="lc402643ecbf4499b639d533dae17ca9">
    <vt:lpwstr/>
  </property>
  <property fmtid="{D5CDD505-2E9C-101B-9397-08002B2CF9AE}" pid="27" name="Webinar0">
    <vt:lpwstr/>
  </property>
  <property fmtid="{D5CDD505-2E9C-101B-9397-08002B2CF9AE}" pid="28" name="Region0">
    <vt:lpwstr/>
  </property>
  <property fmtid="{D5CDD505-2E9C-101B-9397-08002B2CF9AE}" pid="29" name="National Conference0">
    <vt:lpwstr/>
  </property>
</Properties>
</file>