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90" r:id="rId5"/>
    <p:sldId id="262" r:id="rId6"/>
    <p:sldId id="285" r:id="rId7"/>
    <p:sldId id="286" r:id="rId8"/>
    <p:sldId id="287" r:id="rId9"/>
    <p:sldId id="28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7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  <p:cmAuthor id="2" name="Sarah Merrill" initials="SM" lastIdx="16" clrIdx="1">
    <p:extLst>
      <p:ext uri="{19B8F6BF-5375-455C-9EA6-DF929625EA0E}">
        <p15:presenceInfo xmlns:p15="http://schemas.microsoft.com/office/powerpoint/2012/main" userId="S::sarah.merrill_acf.hhs.gov#ext#@zerotothree.org::3e53af37-13da-40ef-af67-5944c6d404e8" providerId="AD"/>
      </p:ext>
    </p:extLst>
  </p:cmAuthor>
  <p:cmAuthor id="3" name="Treshawn Anderson" initials="TA" lastIdx="14" clrIdx="2">
    <p:extLst>
      <p:ext uri="{19B8F6BF-5375-455C-9EA6-DF929625EA0E}">
        <p15:presenceInfo xmlns:p15="http://schemas.microsoft.com/office/powerpoint/2012/main" userId="Treshawn Anderson" providerId="None"/>
      </p:ext>
    </p:extLst>
  </p:cmAuthor>
  <p:cmAuthor id="4" name="Allyson Dean" initials="ADean" lastIdx="1" clrIdx="3">
    <p:extLst>
      <p:ext uri="{19B8F6BF-5375-455C-9EA6-DF929625EA0E}">
        <p15:presenceInfo xmlns:p15="http://schemas.microsoft.com/office/powerpoint/2012/main" userId="Allyson De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66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E47AD8-B00D-4D15-8A10-982A81CE2B67}" v="3" dt="2019-10-17T13:42:28.7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49" autoAdjust="0"/>
    <p:restoredTop sz="64404" autoAdjust="0"/>
  </p:normalViewPr>
  <p:slideViewPr>
    <p:cSldViewPr snapToGrid="0">
      <p:cViewPr varScale="1">
        <p:scale>
          <a:sx n="67" d="100"/>
          <a:sy n="67" d="100"/>
        </p:scale>
        <p:origin x="84" y="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8C43CB-1DDC-7F49-B2CE-2D2799256C6C}" type="doc">
      <dgm:prSet loTypeId="urn:microsoft.com/office/officeart/2005/8/layout/default" loCatId="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608CCE3-D325-6146-AA24-62225EC4FE1C}">
      <dgm:prSet phldrT="[Text]"/>
      <dgm:spPr/>
      <dgm:t>
        <a:bodyPr/>
        <a:lstStyle/>
        <a:p>
          <a:r>
            <a:rPr lang="en-US" dirty="0"/>
            <a:t>Books</a:t>
          </a:r>
        </a:p>
      </dgm:t>
    </dgm:pt>
    <dgm:pt modelId="{349D8108-85F2-824C-A684-4DF3E5A0ACAB}" type="parTrans" cxnId="{A0E6EE97-647A-5A4A-821B-EAEBD737C0D1}">
      <dgm:prSet/>
      <dgm:spPr/>
      <dgm:t>
        <a:bodyPr/>
        <a:lstStyle/>
        <a:p>
          <a:endParaRPr lang="en-US"/>
        </a:p>
      </dgm:t>
    </dgm:pt>
    <dgm:pt modelId="{397EE7C7-D26F-C04D-8BFA-1697D8F6D82E}" type="sibTrans" cxnId="{A0E6EE97-647A-5A4A-821B-EAEBD737C0D1}">
      <dgm:prSet/>
      <dgm:spPr/>
      <dgm:t>
        <a:bodyPr/>
        <a:lstStyle/>
        <a:p>
          <a:endParaRPr lang="en-US"/>
        </a:p>
      </dgm:t>
    </dgm:pt>
    <dgm:pt modelId="{46BD6A4E-B679-2945-8B3A-C2BAF14CF641}">
      <dgm:prSet phldrT="[Text]"/>
      <dgm:spPr/>
      <dgm:t>
        <a:bodyPr/>
        <a:lstStyle/>
        <a:p>
          <a:r>
            <a:rPr lang="en-US" dirty="0"/>
            <a:t>Videos</a:t>
          </a:r>
        </a:p>
      </dgm:t>
    </dgm:pt>
    <dgm:pt modelId="{CD55BFA4-0874-344F-B079-7E38A97CC81D}" type="parTrans" cxnId="{42F8EFB9-368F-F746-A429-FF0121830288}">
      <dgm:prSet/>
      <dgm:spPr/>
      <dgm:t>
        <a:bodyPr/>
        <a:lstStyle/>
        <a:p>
          <a:endParaRPr lang="en-US"/>
        </a:p>
      </dgm:t>
    </dgm:pt>
    <dgm:pt modelId="{E55EBBED-3E13-FF47-BEF4-84D91C61377E}" type="sibTrans" cxnId="{42F8EFB9-368F-F746-A429-FF0121830288}">
      <dgm:prSet/>
      <dgm:spPr/>
      <dgm:t>
        <a:bodyPr/>
        <a:lstStyle/>
        <a:p>
          <a:endParaRPr lang="en-US"/>
        </a:p>
      </dgm:t>
    </dgm:pt>
    <dgm:pt modelId="{ABB409D2-AF49-9545-96D2-7D7CB586E9B6}">
      <dgm:prSet phldrT="[Text]" custT="1"/>
      <dgm:spPr/>
      <dgm:t>
        <a:bodyPr/>
        <a:lstStyle/>
        <a:p>
          <a:r>
            <a:rPr lang="en-US" sz="3900" dirty="0"/>
            <a:t>Field Trips     </a:t>
          </a:r>
          <a:r>
            <a:rPr lang="en-US" sz="2400" dirty="0"/>
            <a:t>(real or virtual)</a:t>
          </a:r>
        </a:p>
      </dgm:t>
    </dgm:pt>
    <dgm:pt modelId="{61254D04-CD97-1844-AF3F-BD2F81C4E98E}" type="parTrans" cxnId="{6C96321A-4F24-4042-A4AA-9C457E9A861D}">
      <dgm:prSet/>
      <dgm:spPr/>
      <dgm:t>
        <a:bodyPr/>
        <a:lstStyle/>
        <a:p>
          <a:endParaRPr lang="en-US"/>
        </a:p>
      </dgm:t>
    </dgm:pt>
    <dgm:pt modelId="{D947C4FD-6843-4149-95DC-5D9CB0DE412D}" type="sibTrans" cxnId="{6C96321A-4F24-4042-A4AA-9C457E9A861D}">
      <dgm:prSet/>
      <dgm:spPr/>
      <dgm:t>
        <a:bodyPr/>
        <a:lstStyle/>
        <a:p>
          <a:endParaRPr lang="en-US"/>
        </a:p>
      </dgm:t>
    </dgm:pt>
    <dgm:pt modelId="{94CF9E9D-2112-A14C-906C-AAF21A47496E}">
      <dgm:prSet phldrT="[Text]"/>
      <dgm:spPr/>
      <dgm:t>
        <a:bodyPr/>
        <a:lstStyle/>
        <a:p>
          <a:r>
            <a:rPr lang="en-US" dirty="0"/>
            <a:t>Guest Speakers</a:t>
          </a:r>
        </a:p>
      </dgm:t>
    </dgm:pt>
    <dgm:pt modelId="{E73FBB51-8DA8-4547-AEBA-108E286B37DF}" type="parTrans" cxnId="{16FC847D-2B20-2D40-BB87-8B42ABA92D5F}">
      <dgm:prSet/>
      <dgm:spPr/>
      <dgm:t>
        <a:bodyPr/>
        <a:lstStyle/>
        <a:p>
          <a:endParaRPr lang="en-US"/>
        </a:p>
      </dgm:t>
    </dgm:pt>
    <dgm:pt modelId="{C8B98709-197E-6441-8755-4D0927086BA3}" type="sibTrans" cxnId="{16FC847D-2B20-2D40-BB87-8B42ABA92D5F}">
      <dgm:prSet/>
      <dgm:spPr/>
      <dgm:t>
        <a:bodyPr/>
        <a:lstStyle/>
        <a:p>
          <a:endParaRPr lang="en-US"/>
        </a:p>
      </dgm:t>
    </dgm:pt>
    <dgm:pt modelId="{1B79C0BD-1B9C-374D-ABBB-B6FE2B146BC4}" type="pres">
      <dgm:prSet presAssocID="{098C43CB-1DDC-7F49-B2CE-2D2799256C6C}" presName="diagram" presStyleCnt="0">
        <dgm:presLayoutVars>
          <dgm:dir/>
          <dgm:resizeHandles val="exact"/>
        </dgm:presLayoutVars>
      </dgm:prSet>
      <dgm:spPr/>
    </dgm:pt>
    <dgm:pt modelId="{A0834528-390E-AC4D-AB3A-B85E69C1BF3F}" type="pres">
      <dgm:prSet presAssocID="{3608CCE3-D325-6146-AA24-62225EC4FE1C}" presName="node" presStyleLbl="node1" presStyleIdx="0" presStyleCnt="4">
        <dgm:presLayoutVars>
          <dgm:bulletEnabled val="1"/>
        </dgm:presLayoutVars>
      </dgm:prSet>
      <dgm:spPr/>
    </dgm:pt>
    <dgm:pt modelId="{EFD4B8FE-8FD5-E040-9C39-488A2F93E4B7}" type="pres">
      <dgm:prSet presAssocID="{397EE7C7-D26F-C04D-8BFA-1697D8F6D82E}" presName="sibTrans" presStyleCnt="0"/>
      <dgm:spPr/>
    </dgm:pt>
    <dgm:pt modelId="{BAF715E4-59FC-CE48-B0D2-24548DD1D4F6}" type="pres">
      <dgm:prSet presAssocID="{46BD6A4E-B679-2945-8B3A-C2BAF14CF641}" presName="node" presStyleLbl="node1" presStyleIdx="1" presStyleCnt="4">
        <dgm:presLayoutVars>
          <dgm:bulletEnabled val="1"/>
        </dgm:presLayoutVars>
      </dgm:prSet>
      <dgm:spPr/>
    </dgm:pt>
    <dgm:pt modelId="{6175DC48-F51F-8C4F-BEC8-82FB52558DFF}" type="pres">
      <dgm:prSet presAssocID="{E55EBBED-3E13-FF47-BEF4-84D91C61377E}" presName="sibTrans" presStyleCnt="0"/>
      <dgm:spPr/>
    </dgm:pt>
    <dgm:pt modelId="{97E16758-9EB6-C648-884C-91E3C0FC8564}" type="pres">
      <dgm:prSet presAssocID="{94CF9E9D-2112-A14C-906C-AAF21A47496E}" presName="node" presStyleLbl="node1" presStyleIdx="2" presStyleCnt="4">
        <dgm:presLayoutVars>
          <dgm:bulletEnabled val="1"/>
        </dgm:presLayoutVars>
      </dgm:prSet>
      <dgm:spPr/>
    </dgm:pt>
    <dgm:pt modelId="{697B7C50-9D70-B647-9473-5E4A5158A4F4}" type="pres">
      <dgm:prSet presAssocID="{C8B98709-197E-6441-8755-4D0927086BA3}" presName="sibTrans" presStyleCnt="0"/>
      <dgm:spPr/>
    </dgm:pt>
    <dgm:pt modelId="{6BAD9231-1BDB-8446-A7AD-1B9B913C69FD}" type="pres">
      <dgm:prSet presAssocID="{ABB409D2-AF49-9545-96D2-7D7CB586E9B6}" presName="node" presStyleLbl="node1" presStyleIdx="3" presStyleCnt="4" custLinFactNeighborX="-487" custLinFactNeighborY="812">
        <dgm:presLayoutVars>
          <dgm:bulletEnabled val="1"/>
        </dgm:presLayoutVars>
      </dgm:prSet>
      <dgm:spPr/>
    </dgm:pt>
  </dgm:ptLst>
  <dgm:cxnLst>
    <dgm:cxn modelId="{6C96321A-4F24-4042-A4AA-9C457E9A861D}" srcId="{098C43CB-1DDC-7F49-B2CE-2D2799256C6C}" destId="{ABB409D2-AF49-9545-96D2-7D7CB586E9B6}" srcOrd="3" destOrd="0" parTransId="{61254D04-CD97-1844-AF3F-BD2F81C4E98E}" sibTransId="{D947C4FD-6843-4149-95DC-5D9CB0DE412D}"/>
    <dgm:cxn modelId="{CFCF6629-3395-D94E-A57D-00950DE4DA3C}" type="presOf" srcId="{46BD6A4E-B679-2945-8B3A-C2BAF14CF641}" destId="{BAF715E4-59FC-CE48-B0D2-24548DD1D4F6}" srcOrd="0" destOrd="0" presId="urn:microsoft.com/office/officeart/2005/8/layout/default"/>
    <dgm:cxn modelId="{354D0865-D7CA-1F41-82B7-2DA91281971D}" type="presOf" srcId="{098C43CB-1DDC-7F49-B2CE-2D2799256C6C}" destId="{1B79C0BD-1B9C-374D-ABBB-B6FE2B146BC4}" srcOrd="0" destOrd="0" presId="urn:microsoft.com/office/officeart/2005/8/layout/default"/>
    <dgm:cxn modelId="{16FC847D-2B20-2D40-BB87-8B42ABA92D5F}" srcId="{098C43CB-1DDC-7F49-B2CE-2D2799256C6C}" destId="{94CF9E9D-2112-A14C-906C-AAF21A47496E}" srcOrd="2" destOrd="0" parTransId="{E73FBB51-8DA8-4547-AEBA-108E286B37DF}" sibTransId="{C8B98709-197E-6441-8755-4D0927086BA3}"/>
    <dgm:cxn modelId="{A0E6EE97-647A-5A4A-821B-EAEBD737C0D1}" srcId="{098C43CB-1DDC-7F49-B2CE-2D2799256C6C}" destId="{3608CCE3-D325-6146-AA24-62225EC4FE1C}" srcOrd="0" destOrd="0" parTransId="{349D8108-85F2-824C-A684-4DF3E5A0ACAB}" sibTransId="{397EE7C7-D26F-C04D-8BFA-1697D8F6D82E}"/>
    <dgm:cxn modelId="{42F8EFB9-368F-F746-A429-FF0121830288}" srcId="{098C43CB-1DDC-7F49-B2CE-2D2799256C6C}" destId="{46BD6A4E-B679-2945-8B3A-C2BAF14CF641}" srcOrd="1" destOrd="0" parTransId="{CD55BFA4-0874-344F-B079-7E38A97CC81D}" sibTransId="{E55EBBED-3E13-FF47-BEF4-84D91C61377E}"/>
    <dgm:cxn modelId="{DD8354C2-A2D9-EB4A-BB55-5D974E06F774}" type="presOf" srcId="{ABB409D2-AF49-9545-96D2-7D7CB586E9B6}" destId="{6BAD9231-1BDB-8446-A7AD-1B9B913C69FD}" srcOrd="0" destOrd="0" presId="urn:microsoft.com/office/officeart/2005/8/layout/default"/>
    <dgm:cxn modelId="{FD0DCFC7-674D-2948-8113-6AC626ACABDC}" type="presOf" srcId="{3608CCE3-D325-6146-AA24-62225EC4FE1C}" destId="{A0834528-390E-AC4D-AB3A-B85E69C1BF3F}" srcOrd="0" destOrd="0" presId="urn:microsoft.com/office/officeart/2005/8/layout/default"/>
    <dgm:cxn modelId="{D1A33BF4-044D-2345-87ED-148455D63FB6}" type="presOf" srcId="{94CF9E9D-2112-A14C-906C-AAF21A47496E}" destId="{97E16758-9EB6-C648-884C-91E3C0FC8564}" srcOrd="0" destOrd="0" presId="urn:microsoft.com/office/officeart/2005/8/layout/default"/>
    <dgm:cxn modelId="{E61B8B0D-1EFC-4248-BA85-BF773CC9174F}" type="presParOf" srcId="{1B79C0BD-1B9C-374D-ABBB-B6FE2B146BC4}" destId="{A0834528-390E-AC4D-AB3A-B85E69C1BF3F}" srcOrd="0" destOrd="0" presId="urn:microsoft.com/office/officeart/2005/8/layout/default"/>
    <dgm:cxn modelId="{E8D946B0-D36F-E146-AD10-AE4F8F9FBF0C}" type="presParOf" srcId="{1B79C0BD-1B9C-374D-ABBB-B6FE2B146BC4}" destId="{EFD4B8FE-8FD5-E040-9C39-488A2F93E4B7}" srcOrd="1" destOrd="0" presId="urn:microsoft.com/office/officeart/2005/8/layout/default"/>
    <dgm:cxn modelId="{470BF68E-9701-1545-AA3A-A04A51853445}" type="presParOf" srcId="{1B79C0BD-1B9C-374D-ABBB-B6FE2B146BC4}" destId="{BAF715E4-59FC-CE48-B0D2-24548DD1D4F6}" srcOrd="2" destOrd="0" presId="urn:microsoft.com/office/officeart/2005/8/layout/default"/>
    <dgm:cxn modelId="{D6AC9D0A-6FC5-E147-894E-B6509F78C4FB}" type="presParOf" srcId="{1B79C0BD-1B9C-374D-ABBB-B6FE2B146BC4}" destId="{6175DC48-F51F-8C4F-BEC8-82FB52558DFF}" srcOrd="3" destOrd="0" presId="urn:microsoft.com/office/officeart/2005/8/layout/default"/>
    <dgm:cxn modelId="{DD79BDE9-66A1-0D4C-81E2-A097945FCFE3}" type="presParOf" srcId="{1B79C0BD-1B9C-374D-ABBB-B6FE2B146BC4}" destId="{97E16758-9EB6-C648-884C-91E3C0FC8564}" srcOrd="4" destOrd="0" presId="urn:microsoft.com/office/officeart/2005/8/layout/default"/>
    <dgm:cxn modelId="{0CB9C41A-A787-DA41-916D-47DA0CDE7E41}" type="presParOf" srcId="{1B79C0BD-1B9C-374D-ABBB-B6FE2B146BC4}" destId="{697B7C50-9D70-B647-9473-5E4A5158A4F4}" srcOrd="5" destOrd="0" presId="urn:microsoft.com/office/officeart/2005/8/layout/default"/>
    <dgm:cxn modelId="{08FEB90B-A451-3944-8132-E8ABDA165CC2}" type="presParOf" srcId="{1B79C0BD-1B9C-374D-ABBB-B6FE2B146BC4}" destId="{6BAD9231-1BDB-8446-A7AD-1B9B913C69F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34528-390E-AC4D-AB3A-B85E69C1BF3F}">
      <dsp:nvSpPr>
        <dsp:cNvPr id="0" name=""/>
        <dsp:cNvSpPr/>
      </dsp:nvSpPr>
      <dsp:spPr>
        <a:xfrm>
          <a:off x="596" y="663125"/>
          <a:ext cx="2326990" cy="139619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Books</a:t>
          </a:r>
        </a:p>
      </dsp:txBody>
      <dsp:txXfrm>
        <a:off x="596" y="663125"/>
        <a:ext cx="2326990" cy="1396194"/>
      </dsp:txXfrm>
    </dsp:sp>
    <dsp:sp modelId="{BAF715E4-59FC-CE48-B0D2-24548DD1D4F6}">
      <dsp:nvSpPr>
        <dsp:cNvPr id="0" name=""/>
        <dsp:cNvSpPr/>
      </dsp:nvSpPr>
      <dsp:spPr>
        <a:xfrm>
          <a:off x="2560286" y="663125"/>
          <a:ext cx="2326990" cy="139619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Videos</a:t>
          </a:r>
        </a:p>
      </dsp:txBody>
      <dsp:txXfrm>
        <a:off x="2560286" y="663125"/>
        <a:ext cx="2326990" cy="1396194"/>
      </dsp:txXfrm>
    </dsp:sp>
    <dsp:sp modelId="{97E16758-9EB6-C648-884C-91E3C0FC8564}">
      <dsp:nvSpPr>
        <dsp:cNvPr id="0" name=""/>
        <dsp:cNvSpPr/>
      </dsp:nvSpPr>
      <dsp:spPr>
        <a:xfrm>
          <a:off x="596" y="2292018"/>
          <a:ext cx="2326990" cy="139619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Guest Speakers</a:t>
          </a:r>
        </a:p>
      </dsp:txBody>
      <dsp:txXfrm>
        <a:off x="596" y="2292018"/>
        <a:ext cx="2326990" cy="1396194"/>
      </dsp:txXfrm>
    </dsp:sp>
    <dsp:sp modelId="{6BAD9231-1BDB-8446-A7AD-1B9B913C69FD}">
      <dsp:nvSpPr>
        <dsp:cNvPr id="0" name=""/>
        <dsp:cNvSpPr/>
      </dsp:nvSpPr>
      <dsp:spPr>
        <a:xfrm>
          <a:off x="2548953" y="2303355"/>
          <a:ext cx="2326990" cy="139619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Field Trips     </a:t>
          </a:r>
          <a:r>
            <a:rPr lang="en-US" sz="2400" kern="1200" dirty="0"/>
            <a:t>(real or virtual)</a:t>
          </a:r>
        </a:p>
      </dsp:txBody>
      <dsp:txXfrm>
        <a:off x="2548953" y="2303355"/>
        <a:ext cx="2326990" cy="1396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58E7-3ED8-424D-AD88-25A0D5B7B85B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F6CDF-794E-4427-A88F-D37E84A40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1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F6CDF-794E-4427-A88F-D37E84A406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94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F6CDF-794E-4427-A88F-D37E84A406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94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F6CDF-794E-4427-A88F-D37E84A406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49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F6CDF-794E-4427-A88F-D37E84A406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50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F6CDF-794E-4427-A88F-D37E84A406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84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F6CDF-794E-4427-A88F-D37E84A406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his is not nee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DCA87-6718-4B11-ACDA-C3CAD9501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86EA02-5309-4A7C-97AE-67572CEA2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B18CC-32F2-406F-A82D-B343E74641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731B8-4D12-4383-AEAF-3DCC41737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F08F3-6AA2-4880-B565-24ADBA362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FE7B8F-2F6F-4E8A-ACC3-A5E78D3B48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58E707-2758-4A96-98AE-211E09AC9A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64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97E29-D7BD-4564-9DD0-6FBE920E6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24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F82E2-91E1-4645-907D-3A0DBF82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64F08-90DD-485A-80DC-EE4A93D219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BF607-0DF4-4BF0-99C6-4EEED6139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BDE48-251C-462F-A9E9-8C20CD71C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168794A4-6746-4BD1-9562-7991C59DB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9F79A38-6CD0-4066-9D39-68C996B4E1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2D11C08-7E4B-4240-B412-5D0B509027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4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2295F-E6A2-48C9-AA8F-E678C6433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24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588DB-3C9C-4B98-9195-43026C8D1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22A6F6-DB0D-4B34-8A5C-E40E90300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E5414-E16B-4479-A3E1-64747F445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7BA76-4374-4112-A76D-64A8E3DEE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F06119-8E55-41DF-A6D9-E69E294CC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333EA2E9-E8AB-45CE-B58F-989B419D2E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172CF27-AD3F-4F0F-B2AB-9AECCB2E552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A8A235-194F-411B-891A-8CEFA36B13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14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D4A7E-A688-4E13-AE6F-376D04B15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8FDDD-FE61-461E-B8CD-D904A5223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9003A-7E2A-4A88-A273-F8091EDB0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5E2D82-5797-4334-B5F9-3ECD0A4F10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9AF3BE-164C-4DE8-9D39-0C3BB96BF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6A85F0-8328-4A3C-9E10-FFCC49A3E2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7825FA-71E5-42D0-A69E-AB86CA3B2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73569E-43ED-4E83-8BF6-093E6883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EF493B-E6A9-4C8E-8012-A947C534F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15CACF0-901A-494E-BD8A-D23C97EAAB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978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204C2-91EA-48C9-A155-980C50D84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24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47D938-A0DE-4D3F-A11E-4BCD8FD4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DB100-4AAA-4BF0-B82D-EF8B07218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982B8E-BC79-4E84-B703-2E1BD210B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3017CFD4-F8EB-4F6B-B4FC-7D4C42F827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58BA033-7F8C-45A0-BFFA-8C4A7A4E30F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0D6B42-2626-465A-9E46-64ABE31CC2B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44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/full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F72074-52E6-405E-91DB-2F59C65C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C86D94-C871-404D-B845-3BA8BF69C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B515F-4FC9-4D2B-AB6B-369E69D5A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9E9AC3-D69B-4A12-B584-876F0C68C6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290959-59C0-414F-AA3A-2534A4BBA8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39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220A-F6A6-4E12-BCC5-A4D3BC9A3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64104"/>
            <a:ext cx="6172200" cy="42969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1E6DE-414D-4E4F-BA0E-E84CE6266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64104"/>
            <a:ext cx="3932237" cy="430488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C2971-DEAF-4AF1-A40C-0D70A7315C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4DD35-FF78-432A-8386-457086B66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039DE-84D5-4246-B777-681AD6B1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EA53FFFF-5D75-4884-9DC5-7DC50253CF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8C5699F-09F6-4206-A5ED-86193E9839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83542B-566C-4E3A-BDE3-3262125F8BE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809BA152-BC97-4F42-A64B-429F8D92F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24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590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8047E-4F8B-42A2-9F0D-F872BCC57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03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CD609-6B30-4158-8A1D-2576936F7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27584"/>
            <a:ext cx="6172200" cy="453346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E2C2C-C3C8-4D9D-AC29-37227350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990419-3CFB-4114-80D8-4F18C959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6CB2A-5EAD-49DD-ACA2-ECD848609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20D2F-1BE7-485B-BFFF-27655BF7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650D1F96-2BC4-4091-B7DB-7E4AF7BC0F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1EBE06C-76C7-463A-933E-437BD82E75B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603C0AD-145F-4FBF-B9D9-E5707936F0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05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0A35419-6147-4661-8BDA-E07612AEF712}"/>
              </a:ext>
            </a:extLst>
          </p:cNvPr>
          <p:cNvSpPr/>
          <p:nvPr userDrawn="1"/>
        </p:nvSpPr>
        <p:spPr>
          <a:xfrm>
            <a:off x="1" y="0"/>
            <a:ext cx="948906" cy="6858000"/>
          </a:xfrm>
          <a:prstGeom prst="rect">
            <a:avLst/>
          </a:prstGeom>
          <a:solidFill>
            <a:srgbClr val="186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8047E-4F8B-42A2-9F0D-F872BCC57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683" y="434350"/>
            <a:ext cx="3932237" cy="8703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CD609-6B30-4158-8A1D-2576936F7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48907" y="0"/>
            <a:ext cx="4986068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E2C2C-C3C8-4D9D-AC29-37227350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1683" y="17375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990419-3CFB-4114-80D8-4F18C959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6CB2A-5EAD-49DD-ACA2-ECD848609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20D2F-1BE7-485B-BFFF-27655BF7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EBE06C-76C7-463A-933E-437BD82E75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99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401BDF-3040-4674-98E2-3E90B57DA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73E270-3BB7-4B98-931A-8E5D28E4C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8072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HSPPS Support Make-Believe Play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Subpart C - Education and Child Development Program Services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1302.30 Purpose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All programs must provide high-quality early education and child development services, including for children with disabilities, that promote children’s cognitive, social, and emotional growth for later success in school….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161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HSPPS Support Make-Believe Play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Subpart C - Education and Child Development Program Services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1302.31 (c) Learning environment.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program must ensure teachers implement well-organized learning environments with developmentally appropriate schedules, lesson plans, and indoor and outdoor learning experiences that provide adequate opportunities for choice, play, exploration, and experimentation among a variety of learning, sensory, and motor experiences…</a:t>
            </a:r>
          </a:p>
        </p:txBody>
      </p:sp>
    </p:spTree>
    <p:extLst>
      <p:ext uri="{BB962C8B-B14F-4D97-AF65-F5344CB8AC3E}">
        <p14:creationId xmlns:p14="http://schemas.microsoft.com/office/powerpoint/2010/main" val="113575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Building Background Knowledge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488787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dirty="0"/>
              <a:t>The deeper children’s background knowledge, the more engaged they will be in play</a:t>
            </a:r>
          </a:p>
          <a:p>
            <a:r>
              <a:rPr lang="en-US" dirty="0"/>
              <a:t>Start by finding out what children already know</a:t>
            </a:r>
          </a:p>
        </p:txBody>
      </p:sp>
    </p:spTree>
    <p:extLst>
      <p:ext uri="{BB962C8B-B14F-4D97-AF65-F5344CB8AC3E}">
        <p14:creationId xmlns:p14="http://schemas.microsoft.com/office/powerpoint/2010/main" val="522435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Brainstorm Theme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Brainstorm </a:t>
            </a:r>
            <a:r>
              <a:rPr lang="en-US" i="1" dirty="0"/>
              <a:t>with </a:t>
            </a:r>
            <a:r>
              <a:rPr lang="en-US" dirty="0"/>
              <a:t>children to determine the “what, who, and how” </a:t>
            </a:r>
          </a:p>
          <a:p>
            <a:pPr lvl="1"/>
            <a:r>
              <a:rPr lang="en-US" dirty="0"/>
              <a:t>What scenarios can children act out in the dramatic play area?</a:t>
            </a:r>
          </a:p>
          <a:p>
            <a:pPr lvl="1"/>
            <a:r>
              <a:rPr lang="en-US" dirty="0"/>
              <a:t>Who will children pretend to be in the dramatic play area—what roles can they play?</a:t>
            </a:r>
          </a:p>
          <a:p>
            <a:pPr lvl="1"/>
            <a:r>
              <a:rPr lang="en-US" dirty="0"/>
              <a:t>How will children pretend in the scenario—what kind of language will they use and what are the “rules” of the different roles?</a:t>
            </a:r>
          </a:p>
        </p:txBody>
      </p:sp>
      <p:pic>
        <p:nvPicPr>
          <p:cNvPr id="4" name="Picture 3" descr="2012-Teacher-Carl-Leading-Circle-02.jpg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000" y="4240472"/>
            <a:ext cx="3632043" cy="2421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304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Build Props and Create Make-Believe Play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Props help children stay in their roles and encourage role-specific language</a:t>
            </a:r>
          </a:p>
          <a:p>
            <a:r>
              <a:rPr lang="en-US" dirty="0"/>
              <a:t>Props can also encourage children to engage in different types of play scenarios</a:t>
            </a:r>
          </a:p>
        </p:txBody>
      </p:sp>
      <p:pic>
        <p:nvPicPr>
          <p:cNvPr id="8" name="Picture 7" descr="boy and girl playing docto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864" y="2422261"/>
            <a:ext cx="5641916" cy="317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494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High-Level Make-Believe Play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8816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Once you’ve selected an engaging play theme, provided children with rich background knowledge, brainstormed theme scenarios and roles with children, and made props, you are ready to support high-level make-believe play!</a:t>
            </a:r>
          </a:p>
        </p:txBody>
      </p:sp>
      <p:pic>
        <p:nvPicPr>
          <p:cNvPr id="6" name="Picture 5" descr="pretend fishi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0" y="3413406"/>
            <a:ext cx="508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583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F08604B50F3E47AF68C7445A79E513" ma:contentTypeVersion="27" ma:contentTypeDescription="Create a new document." ma:contentTypeScope="" ma:versionID="6a2297a613a554168d42a43356d5d0f6">
  <xsd:schema xmlns:xsd="http://www.w3.org/2001/XMLSchema" xmlns:xs="http://www.w3.org/2001/XMLSchema" xmlns:p="http://schemas.microsoft.com/office/2006/metadata/properties" xmlns:ns1="http://schemas.microsoft.com/sharepoint/v3" xmlns:ns2="1df41999-4d9b-463f-8975-015e962b2462" xmlns:ns3="638e6b88-029d-4974-94ab-4f46eee0f699" xmlns:ns4="2b0696d2-03e8-4ed2-82a3-1f89a5fc7162" targetNamespace="http://schemas.microsoft.com/office/2006/metadata/properties" ma:root="true" ma:fieldsID="2071b8d7ec258e6d5c5be793efe6809a" ns1:_="" ns2:_="" ns3:_="" ns4:_="">
    <xsd:import namespace="http://schemas.microsoft.com/sharepoint/v3"/>
    <xsd:import namespace="1df41999-4d9b-463f-8975-015e962b2462"/>
    <xsd:import namespace="638e6b88-029d-4974-94ab-4f46eee0f699"/>
    <xsd:import namespace="2b0696d2-03e8-4ed2-82a3-1f89a5fc7162"/>
    <xsd:element name="properties">
      <xsd:complexType>
        <xsd:sequence>
          <xsd:element name="documentManagement">
            <xsd:complexType>
              <xsd:all>
                <xsd:element ref="ns2:Region" minOccurs="0"/>
                <xsd:element ref="ns2:Year" minOccurs="0"/>
                <xsd:element ref="ns2:Audience" minOccurs="0"/>
                <xsd:element ref="ns2:National_x0020_Conference" minOccurs="0"/>
                <xsd:element ref="ns2:Webinar" minOccurs="0"/>
                <xsd:element ref="ns2:Topic" minOccurs="0"/>
                <xsd:element ref="ns2:Product" minOccurs="0"/>
                <xsd:element ref="ns2:Conference_x0020_Year" minOccurs="0"/>
                <xsd:element ref="ns3:SharedWithDetails" minOccurs="0"/>
                <xsd:element ref="ns3:LastSharedByUser" minOccurs="0"/>
                <xsd:element ref="ns3:LastSharedByTime" minOccurs="0"/>
                <xsd:element ref="ns2:MediaServiceMetadata" minOccurs="0"/>
                <xsd:element ref="ns2:MediaServiceFastMetadata" minOccurs="0"/>
                <xsd:element ref="ns3:TaxKeywordTaxHTField" minOccurs="0"/>
                <xsd:element ref="ns4:TaxCatchAll" minOccurs="0"/>
                <xsd:element ref="ns3:SharedWithUsers" minOccurs="0"/>
                <xsd:element ref="ns2:MediaServiceDateTaken" minOccurs="0"/>
                <xsd:element ref="ns2:MediaServiceAutoTags" minOccurs="0"/>
                <xsd:element ref="ns1:RoutingPriority"/>
                <xsd:element ref="ns2:MediaServiceOCR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Priority" ma:index="27" ma:displayName="Priority" ma:description="" ma:internalName="RoutingPriority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f41999-4d9b-463f-8975-015e962b2462" elementFormDefault="qualified">
    <xsd:import namespace="http://schemas.microsoft.com/office/2006/documentManagement/types"/>
    <xsd:import namespace="http://schemas.microsoft.com/office/infopath/2007/PartnerControls"/>
    <xsd:element name="Region" ma:index="2" nillable="true" ma:displayName="Region" ma:description="Which region(s) was/were this developed for?" ma:internalName="Region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Region I: CT, ME, MA, NH, VT, RI"/>
                    <xsd:enumeration value="Region II: NY, NJ, PR, VI"/>
                    <xsd:enumeration value="Region III: DC, DE, MD, PA, VA, WV"/>
                    <xsd:enumeration value="Region IV: AL, FL, GA, KY, MS, NC, SC, TN"/>
                    <xsd:enumeration value="Region V: IL, IN, MI, MN, OH, WI"/>
                    <xsd:enumeration value="Region VI AR, LA, NM, TX,"/>
                    <xsd:enumeration value="Region VII: IA, KS, MO, MT, NE"/>
                    <xsd:enumeration value="Region VIII: CO, MO, ND, SD, UT, WY"/>
                    <xsd:enumeration value="Region IX: AZ,CA,HI,NV,AS,GU,MH,MP,FM"/>
                    <xsd:enumeration value="Region X: AK, ID, OR, WA"/>
                    <xsd:enumeration value="Region XI: American Indian, Alaskan Native"/>
                    <xsd:enumeration value="Region XII: Migrant"/>
                  </xsd:restriction>
                </xsd:simpleType>
              </xsd:element>
            </xsd:sequence>
          </xsd:extension>
        </xsd:complexContent>
      </xsd:complexType>
    </xsd:element>
    <xsd:element name="Year" ma:index="3" nillable="true" ma:displayName="Year" ma:description="In what year was this approved by the FPOs for dissemination?" ma:format="Dropdown" ma:indexed="true" ma:internalName="Year">
      <xsd:simpleType>
        <xsd:restriction base="dms:Choice">
          <xsd:enumeration value="2015"/>
          <xsd:enumeration value="2016"/>
          <xsd:enumeration value="2017"/>
          <xsd:enumeration value="2018"/>
          <xsd:enumeration value="2019"/>
          <xsd:enumeration value="2020"/>
        </xsd:restriction>
      </xsd:simpleType>
    </xsd:element>
    <xsd:element name="Audience" ma:index="4" nillable="true" ma:displayName="Audience" ma:description="Who is the audience?" ma:internalName="Audienc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arly Head Start Teacher/Caregiver"/>
                    <xsd:enumeration value="Family Child Care Provider"/>
                    <xsd:enumeration value="Disability manager"/>
                    <xsd:enumeration value="Child Care Provider"/>
                    <xsd:enumeration value="Mentor/Coach"/>
                    <xsd:enumeration value="Education Manager"/>
                    <xsd:enumeration value="Family Support Worker"/>
                    <xsd:enumeration value="Parent/Guardian"/>
                    <xsd:enumeration value="Director/Program Manager"/>
                    <xsd:enumeration value="Content Manager/Coordinator"/>
                    <xsd:enumeration value="Family Services"/>
                    <xsd:enumeration value="Home Visitor"/>
                    <xsd:enumeration value="Child Development Specialist"/>
                    <xsd:enumeration value="Policy Council/Governing Body"/>
                    <xsd:enumeration value="Federal Staff"/>
                    <xsd:enumeration value="Training/Technical Assistance"/>
                    <xsd:enumeration value="Higher Education"/>
                    <xsd:enumeration value="Head Start Collaboration Directors"/>
                    <xsd:enumeration value="Professional Development System Leaders"/>
                    <xsd:enumeration value="State Child Care Administrators"/>
                    <xsd:enumeration value="Child Care Resource and Referral Admins"/>
                  </xsd:restriction>
                </xsd:simpleType>
              </xsd:element>
            </xsd:sequence>
          </xsd:extension>
        </xsd:complexContent>
      </xsd:complexType>
    </xsd:element>
    <xsd:element name="National_x0020_Conference" ma:index="5" nillable="true" ma:displayName="National Conference" ma:default="N/A" ma:description="Which national conference are you looking for information on?" ma:format="Dropdown" ma:indexed="true" ma:internalName="National_x0020_Conference">
      <xsd:simpleType>
        <xsd:restriction base="dms:Choice">
          <xsd:enumeration value="N/A"/>
          <xsd:enumeration value="National HSA Parent and Family Engagement"/>
          <xsd:enumeration value="Early Head Start - Child Care Partnership"/>
          <xsd:enumeration value="National HS Association Data Gathering"/>
          <xsd:enumeration value="Migrant and Seasonal HS Association"/>
          <xsd:enumeration value="35th Native American Child and Family"/>
          <xsd:enumeration value="National Early Childhood Inclusion Institute"/>
          <xsd:enumeration value="National HSA Annual Conference and Expo"/>
          <xsd:enumeration value="NAEYC - Education of Young Children - PDI"/>
          <xsd:enumeration value="Nat'l Assoc. for Family Child Care Institute"/>
          <xsd:enumeration value="Admin for Children and Families Nat'l Research"/>
          <xsd:enumeration value="National Workforce Registry Alliance"/>
          <xsd:enumeration value="Northwest Indian HS"/>
          <xsd:enumeration value="Nat'l Indian HS Directors Assoc Mgmt Training"/>
          <xsd:enumeration value="Regional HS Association"/>
          <xsd:enumeration value="Oklahoma Indian HS Association"/>
        </xsd:restriction>
      </xsd:simpleType>
    </xsd:element>
    <xsd:element name="Webinar" ma:index="6" nillable="true" ma:displayName="Webinar" ma:default="N/A" ma:internalName="Webina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N/A"/>
                    <xsd:enumeration value="ELOF"/>
                    <xsd:enumeration value="ELOF Overview"/>
                    <xsd:enumeration value="ELOF Implementation"/>
                    <xsd:enumeration value="In-Service Suites"/>
                    <xsd:enumeration value="EHS Center Based Learning Environments"/>
                    <xsd:enumeration value="EHS Home Visiting Overview"/>
                    <xsd:enumeration value="BabyTalks"/>
                  </xsd:restriction>
                </xsd:simpleType>
              </xsd:element>
            </xsd:sequence>
          </xsd:extension>
        </xsd:complexContent>
      </xsd:complexType>
    </xsd:element>
    <xsd:element name="Topic" ma:index="7" nillable="true" ma:displayName="Topic" ma:description="What topic area(s) does this represent?" ma:internalName="Topic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mplementation Science"/>
                    <xsd:enumeration value="Data"/>
                    <xsd:enumeration value="Developmentally Appropriate Practice"/>
                    <xsd:enumeration value="Disabilities"/>
                    <xsd:enumeration value="Early Learning Outcomes Framework"/>
                    <xsd:enumeration value="School Readiness"/>
                    <xsd:enumeration value="Practice-Based Coaching"/>
                    <xsd:enumeration value="Child Outcomes"/>
                    <xsd:enumeration value="Quality Environment"/>
                    <xsd:enumeration value="Family Child Care"/>
                    <xsd:enumeration value="Instructional Strategies"/>
                    <xsd:enumeration value="Workforce Development"/>
                    <xsd:enumeration value="Culturally Responsive Practice (PLA)"/>
                    <xsd:enumeration value="Home Visiting"/>
                    <xsd:enumeration value="Ongoing Assessment"/>
                    <xsd:enumeration value="Curriculum"/>
                    <xsd:enumeration value="Nature Based Learning and Development"/>
                    <xsd:enumeration value="Physical Environment"/>
                    <xsd:enumeration value="Inclusion"/>
                  </xsd:restriction>
                </xsd:simpleType>
              </xsd:element>
            </xsd:sequence>
          </xsd:extension>
        </xsd:complexContent>
      </xsd:complexType>
    </xsd:element>
    <xsd:element name="Product" ma:index="8" nillable="true" ma:displayName="Product" ma:description="Which product is this associated with?" ma:internalName="Product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OpenDoors"/>
                    <xsd:enumeration value="Early Educators Central"/>
                    <xsd:enumeration value="Coffee Talks"/>
                    <xsd:enumeration value="Teacher Time"/>
                    <xsd:enumeration value="Text 4 Teachers"/>
                    <xsd:enumeration value="Coaching Companion"/>
                    <xsd:enumeration value="Early Essentials"/>
                    <xsd:enumeration value="Infant/Toddler"/>
                    <xsd:enumeration value="Preschool"/>
                    <xsd:enumeration value="Birth to Five"/>
                  </xsd:restriction>
                </xsd:simpleType>
              </xsd:element>
            </xsd:sequence>
          </xsd:extension>
        </xsd:complexContent>
      </xsd:complexType>
    </xsd:element>
    <xsd:element name="Conference_x0020_Year" ma:index="9" nillable="true" ma:displayName="Conference Year" ma:format="RadioButtons" ma:indexed="true" ma:internalName="Conference_x0020_Year">
      <xsd:simpleType>
        <xsd:restriction base="dms:Choice">
          <xsd:enumeration value="2001"/>
          <xsd:enumeration value="2002"/>
          <xsd:enumeration value="2003"/>
          <xsd:enumeration value="2004"/>
          <xsd:enumeration value="2005"/>
          <xsd:enumeration value="2006"/>
          <xsd:enumeration value="2007"/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</xsd:restriction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2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8e6b88-029d-4974-94ab-4f46eee0f699" elementFormDefault="qualified">
    <xsd:import namespace="http://schemas.microsoft.com/office/2006/documentManagement/types"/>
    <xsd:import namespace="http://schemas.microsoft.com/office/infopath/2007/PartnerControls"/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20c59be4-22bc-445b-9645-97ad681149f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SharedWithUsers" ma:index="2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0696d2-03e8-4ed2-82a3-1f89a5fc716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3ad75a8-dd60-4520-a89c-9ee183f5048b}" ma:internalName="TaxCatchAll" ma:showField="CatchAllData" ma:web="638e6b88-029d-4974-94ab-4f46eee0f6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stSharedByUser xmlns="638e6b88-029d-4974-94ab-4f46eee0f699" xsi:nil="true"/>
    <LastSharedByTime xmlns="638e6b88-029d-4974-94ab-4f46eee0f699" xsi:nil="true"/>
    <SharedWithUsers xmlns="638e6b88-029d-4974-94ab-4f46eee0f699">
      <UserInfo>
        <DisplayName/>
        <AccountId xsi:nil="true"/>
        <AccountType/>
      </UserInfo>
    </SharedWithUsers>
    <Year xmlns="1df41999-4d9b-463f-8975-015e962b2462" xsi:nil="true"/>
    <Webinar xmlns="1df41999-4d9b-463f-8975-015e962b2462"/>
    <Product xmlns="1df41999-4d9b-463f-8975-015e962b2462"/>
    <Topic xmlns="1df41999-4d9b-463f-8975-015e962b2462"/>
    <Conference_x0020_Year xmlns="1df41999-4d9b-463f-8975-015e962b2462" xsi:nil="true"/>
    <TaxKeywordTaxHTField xmlns="638e6b88-029d-4974-94ab-4f46eee0f699">
      <Terms xmlns="http://schemas.microsoft.com/office/infopath/2007/PartnerControls"/>
    </TaxKeywordTaxHTField>
    <National_x0020_Conference xmlns="1df41999-4d9b-463f-8975-015e962b2462" xsi:nil="true"/>
    <TaxCatchAll xmlns="2b0696d2-03e8-4ed2-82a3-1f89a5fc7162"/>
    <Audience xmlns="1df41999-4d9b-463f-8975-015e962b2462"/>
    <Region xmlns="1df41999-4d9b-463f-8975-015e962b2462"/>
    <RoutingPriority xmlns="http://schemas.microsoft.com/sharepoint/v3">dp</RoutingPriority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6A6D60-359C-4FB8-BEAC-3B74E1C054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df41999-4d9b-463f-8975-015e962b2462"/>
    <ds:schemaRef ds:uri="638e6b88-029d-4974-94ab-4f46eee0f699"/>
    <ds:schemaRef ds:uri="2b0696d2-03e8-4ed2-82a3-1f89a5fc71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7FB97B-A534-47CD-A307-7C686229E002}">
  <ds:schemaRefs>
    <ds:schemaRef ds:uri="2b0696d2-03e8-4ed2-82a3-1f89a5fc7162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1df41999-4d9b-463f-8975-015e962b2462"/>
    <ds:schemaRef ds:uri="http://schemas.microsoft.com/office/2006/metadata/properties"/>
    <ds:schemaRef ds:uri="http://purl.org/dc/dcmitype/"/>
    <ds:schemaRef ds:uri="638e6b88-029d-4974-94ab-4f46eee0f699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7177140-5EAE-4CEC-BBFE-C59AB8C5E4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4687</TotalTime>
  <Words>304</Words>
  <Application>Microsoft Office PowerPoint</Application>
  <PresentationFormat>Widescreen</PresentationFormat>
  <Paragraphs>40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HSPPS Support Make-Believe Play</vt:lpstr>
      <vt:lpstr>HSPPS Support Make-Believe Play</vt:lpstr>
      <vt:lpstr>Building Background Knowledge</vt:lpstr>
      <vt:lpstr>Brainstorm Theme</vt:lpstr>
      <vt:lpstr>Build Props and Create Make-Believe Play Areas</vt:lpstr>
      <vt:lpstr>High-Level Make-Believe Play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Slaughter</dc:creator>
  <cp:lastModifiedBy>Treshawn Anderson</cp:lastModifiedBy>
  <cp:revision>113</cp:revision>
  <dcterms:created xsi:type="dcterms:W3CDTF">2018-01-31T22:32:33Z</dcterms:created>
  <dcterms:modified xsi:type="dcterms:W3CDTF">2019-10-17T13:44:09Z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0x010100FCF08604B50F3E47AF68C7445A79E513</vt:lpwstr>
  </property>
  <property fmtid="{D5CDD505-2E9C-101B-9397-08002B2CF9AE}" pid="3" name="Age Range">
    <vt:lpwstr/>
  </property>
  <property fmtid="{D5CDD505-2E9C-101B-9397-08002B2CF9AE}" pid="4" name="Year Vetted">
    <vt:lpwstr/>
  </property>
  <property fmtid="{D5CDD505-2E9C-101B-9397-08002B2CF9AE}" pid="5" name="Region">
    <vt:lpwstr/>
  </property>
  <property fmtid="{D5CDD505-2E9C-101B-9397-08002B2CF9AE}" pid="6" name="xd_ProgID">
    <vt:lpwstr/>
  </property>
  <property fmtid="{D5CDD505-2E9C-101B-9397-08002B2CF9AE}" pid="7" name="b172363ec58b499dad30d2b09a8896e0">
    <vt:lpwstr/>
  </property>
  <property fmtid="{D5CDD505-2E9C-101B-9397-08002B2CF9AE}" pid="8" name="k112b48b8b0842abbe71d39765b03e81">
    <vt:lpwstr/>
  </property>
  <property fmtid="{D5CDD505-2E9C-101B-9397-08002B2CF9AE}" pid="9" name="Approvers">
    <vt:lpwstr/>
  </property>
  <property fmtid="{D5CDD505-2E9C-101B-9397-08002B2CF9AE}" pid="10" name="TaxCatchAll">
    <vt:lpwstr/>
  </property>
  <property fmtid="{D5CDD505-2E9C-101B-9397-08002B2CF9AE}" pid="11" name="Webinar">
    <vt:lpwstr/>
  </property>
  <property fmtid="{D5CDD505-2E9C-101B-9397-08002B2CF9AE}" pid="12" name="ec3caad0312d4c2bb9f97715ae0cf85a">
    <vt:lpwstr/>
  </property>
  <property fmtid="{D5CDD505-2E9C-101B-9397-08002B2CF9AE}" pid="13" name="TemplateUrl">
    <vt:lpwstr/>
  </property>
  <property fmtid="{D5CDD505-2E9C-101B-9397-08002B2CF9AE}" pid="14" name="ComplianceAssetId">
    <vt:lpwstr/>
  </property>
  <property fmtid="{D5CDD505-2E9C-101B-9397-08002B2CF9AE}" pid="15" name="Audience">
    <vt:lpwstr/>
  </property>
  <property fmtid="{D5CDD505-2E9C-101B-9397-08002B2CF9AE}" pid="16" name="o04817ec836b43088d222d88b97d0ffb">
    <vt:lpwstr/>
  </property>
  <property fmtid="{D5CDD505-2E9C-101B-9397-08002B2CF9AE}" pid="17" name="m467fd03801e42aeb7355f8ac300c17b">
    <vt:lpwstr/>
  </property>
  <property fmtid="{D5CDD505-2E9C-101B-9397-08002B2CF9AE}" pid="18" name="National Conference">
    <vt:lpwstr/>
  </property>
  <property fmtid="{D5CDD505-2E9C-101B-9397-08002B2CF9AE}" pid="19" name="TopicArea">
    <vt:lpwstr/>
  </property>
  <property fmtid="{D5CDD505-2E9C-101B-9397-08002B2CF9AE}" pid="20" name="p22cc5a201e14acc82f079247ea5c295">
    <vt:lpwstr/>
  </property>
  <property fmtid="{D5CDD505-2E9C-101B-9397-08002B2CF9AE}" pid="21" name="fcbb0cf91974408394499761fa7977d2">
    <vt:lpwstr/>
  </property>
  <property fmtid="{D5CDD505-2E9C-101B-9397-08002B2CF9AE}" pid="22" name="Audiences">
    <vt:lpwstr/>
  </property>
  <property fmtid="{D5CDD505-2E9C-101B-9397-08002B2CF9AE}" pid="23" name="g5cbabc475af428e8a4b767b325afa7b">
    <vt:lpwstr/>
  </property>
  <property fmtid="{D5CDD505-2E9C-101B-9397-08002B2CF9AE}" pid="24" name="Topic_Area">
    <vt:lpwstr/>
  </property>
  <property fmtid="{D5CDD505-2E9C-101B-9397-08002B2CF9AE}" pid="25" name="xd_Signature">
    <vt:bool>false</vt:bool>
  </property>
  <property fmtid="{D5CDD505-2E9C-101B-9397-08002B2CF9AE}" pid="26" name="lc402643ecbf4499b639d533dae17ca9">
    <vt:lpwstr/>
  </property>
  <property fmtid="{D5CDD505-2E9C-101B-9397-08002B2CF9AE}" pid="27" name="Webinar0">
    <vt:lpwstr/>
  </property>
  <property fmtid="{D5CDD505-2E9C-101B-9397-08002B2CF9AE}" pid="28" name="Region0">
    <vt:lpwstr/>
  </property>
  <property fmtid="{D5CDD505-2E9C-101B-9397-08002B2CF9AE}" pid="29" name="National Conference0">
    <vt:lpwstr/>
  </property>
</Properties>
</file>