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1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8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2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9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4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8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7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6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3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A4C6-3137-794D-81A9-C245D198245A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D0DAE-BA1B-8E4D-A118-DEF317D8C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1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vironment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NCQTL</cp:lastModifiedBy>
  <cp:revision>9</cp:revision>
  <dcterms:created xsi:type="dcterms:W3CDTF">2012-07-02T21:08:07Z</dcterms:created>
  <dcterms:modified xsi:type="dcterms:W3CDTF">2012-09-06T19:25:27Z</dcterms:modified>
</cp:coreProperties>
</file>