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8"/>
  </p:notesMasterIdLst>
  <p:sldIdLst>
    <p:sldId id="415" r:id="rId6"/>
    <p:sldId id="274" r:id="rId7"/>
    <p:sldId id="261" r:id="rId8"/>
    <p:sldId id="262" r:id="rId9"/>
    <p:sldId id="407" r:id="rId10"/>
    <p:sldId id="408" r:id="rId11"/>
    <p:sldId id="409" r:id="rId12"/>
    <p:sldId id="410" r:id="rId13"/>
    <p:sldId id="411" r:id="rId14"/>
    <p:sldId id="412" r:id="rId15"/>
    <p:sldId id="413" r:id="rId16"/>
    <p:sldId id="3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extLst>
      <p:ext uri="{19B8F6BF-5375-455C-9EA6-DF929625EA0E}">
        <p15:presenceInfo xmlns:p15="http://schemas.microsoft.com/office/powerpoint/2012/main" userId="S::urn:spo:anon#85d13556dc672702a6e992bc15b8c22a45ccbb8b307a1ab1e5d3439ef30594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113" autoAdjust="0"/>
  </p:normalViewPr>
  <p:slideViewPr>
    <p:cSldViewPr snapToGrid="0">
      <p:cViewPr varScale="1">
        <p:scale>
          <a:sx n="44" d="100"/>
          <a:sy n="44"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B4FAC-5D2F-4C10-BF19-76A6694E4BF3}" type="datetimeFigureOut">
              <a:rPr lang="en-US" smtClean="0"/>
              <a:t>6/14/2019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40366-FCE6-43CF-9655-FED844FD05BA}" type="slidenum">
              <a:rPr lang="en-US" smtClean="0"/>
              <a:t>‹#›</a:t>
            </a:fld>
            <a:endParaRPr lang="en-US"/>
          </a:p>
        </p:txBody>
      </p:sp>
    </p:spTree>
    <p:extLst>
      <p:ext uri="{BB962C8B-B14F-4D97-AF65-F5344CB8AC3E}">
        <p14:creationId xmlns:p14="http://schemas.microsoft.com/office/powerpoint/2010/main" val="360875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393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none" dirty="0"/>
          </a:p>
        </p:txBody>
      </p:sp>
      <p:sp>
        <p:nvSpPr>
          <p:cNvPr id="4" name="Slide Number Placeholder 3"/>
          <p:cNvSpPr>
            <a:spLocks noGrp="1"/>
          </p:cNvSpPr>
          <p:nvPr>
            <p:ph type="sldNum" sz="quarter" idx="10"/>
          </p:nvPr>
        </p:nvSpPr>
        <p:spPr/>
        <p:txBody>
          <a:bodyPr/>
          <a:lstStyle/>
          <a:p>
            <a:fld id="{A4CEC31C-0278-496F-A5DB-D6E02499B53A}" type="slidenum">
              <a:rPr lang="en-US" smtClean="0"/>
              <a:t>10</a:t>
            </a:fld>
            <a:endParaRPr lang="en-US" dirty="0"/>
          </a:p>
        </p:txBody>
      </p:sp>
    </p:spTree>
    <p:extLst>
      <p:ext uri="{BB962C8B-B14F-4D97-AF65-F5344CB8AC3E}">
        <p14:creationId xmlns:p14="http://schemas.microsoft.com/office/powerpoint/2010/main" val="379395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none" dirty="0"/>
          </a:p>
        </p:txBody>
      </p:sp>
      <p:sp>
        <p:nvSpPr>
          <p:cNvPr id="4" name="Slide Number Placeholder 3"/>
          <p:cNvSpPr>
            <a:spLocks noGrp="1"/>
          </p:cNvSpPr>
          <p:nvPr>
            <p:ph type="sldNum" sz="quarter" idx="10"/>
          </p:nvPr>
        </p:nvSpPr>
        <p:spPr/>
        <p:txBody>
          <a:bodyPr/>
          <a:lstStyle/>
          <a:p>
            <a:fld id="{A4CEC31C-0278-496F-A5DB-D6E02499B53A}" type="slidenum">
              <a:rPr lang="en-US" smtClean="0"/>
              <a:t>11</a:t>
            </a:fld>
            <a:endParaRPr lang="en-US" dirty="0"/>
          </a:p>
        </p:txBody>
      </p:sp>
    </p:spTree>
    <p:extLst>
      <p:ext uri="{BB962C8B-B14F-4D97-AF65-F5344CB8AC3E}">
        <p14:creationId xmlns:p14="http://schemas.microsoft.com/office/powerpoint/2010/main" val="310640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CEC31C-0278-496F-A5DB-D6E02499B53A}" type="slidenum">
              <a:rPr lang="en-US" smtClean="0"/>
              <a:t>12</a:t>
            </a:fld>
            <a:endParaRPr lang="en-US" dirty="0"/>
          </a:p>
        </p:txBody>
      </p:sp>
    </p:spTree>
    <p:extLst>
      <p:ext uri="{BB962C8B-B14F-4D97-AF65-F5344CB8AC3E}">
        <p14:creationId xmlns:p14="http://schemas.microsoft.com/office/powerpoint/2010/main" val="200552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794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3</a:t>
            </a:fld>
            <a:endParaRPr lang="en-US"/>
          </a:p>
        </p:txBody>
      </p:sp>
    </p:spTree>
    <p:extLst>
      <p:ext uri="{BB962C8B-B14F-4D97-AF65-F5344CB8AC3E}">
        <p14:creationId xmlns:p14="http://schemas.microsoft.com/office/powerpoint/2010/main" val="329962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F6CDF-794E-4427-A88F-D37E84A406B0}" type="slidenum">
              <a:rPr lang="en-US" smtClean="0"/>
              <a:t>4</a:t>
            </a:fld>
            <a:endParaRPr lang="en-US"/>
          </a:p>
        </p:txBody>
      </p:sp>
    </p:spTree>
    <p:extLst>
      <p:ext uri="{BB962C8B-B14F-4D97-AF65-F5344CB8AC3E}">
        <p14:creationId xmlns:p14="http://schemas.microsoft.com/office/powerpoint/2010/main" val="399696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none" dirty="0"/>
          </a:p>
        </p:txBody>
      </p:sp>
      <p:sp>
        <p:nvSpPr>
          <p:cNvPr id="4" name="Slide Number Placeholder 3"/>
          <p:cNvSpPr>
            <a:spLocks noGrp="1"/>
          </p:cNvSpPr>
          <p:nvPr>
            <p:ph type="sldNum" sz="quarter" idx="10"/>
          </p:nvPr>
        </p:nvSpPr>
        <p:spPr/>
        <p:txBody>
          <a:bodyPr/>
          <a:lstStyle/>
          <a:p>
            <a:fld id="{A4CEC31C-0278-496F-A5DB-D6E02499B53A}" type="slidenum">
              <a:rPr lang="en-US" smtClean="0"/>
              <a:t>5</a:t>
            </a:fld>
            <a:endParaRPr lang="en-US" dirty="0"/>
          </a:p>
        </p:txBody>
      </p:sp>
    </p:spTree>
    <p:extLst>
      <p:ext uri="{BB962C8B-B14F-4D97-AF65-F5344CB8AC3E}">
        <p14:creationId xmlns:p14="http://schemas.microsoft.com/office/powerpoint/2010/main" val="410584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none" dirty="0"/>
          </a:p>
        </p:txBody>
      </p:sp>
      <p:sp>
        <p:nvSpPr>
          <p:cNvPr id="4" name="Slide Number Placeholder 3"/>
          <p:cNvSpPr>
            <a:spLocks noGrp="1"/>
          </p:cNvSpPr>
          <p:nvPr>
            <p:ph type="sldNum" sz="quarter" idx="10"/>
          </p:nvPr>
        </p:nvSpPr>
        <p:spPr/>
        <p:txBody>
          <a:bodyPr/>
          <a:lstStyle/>
          <a:p>
            <a:fld id="{A4CEC31C-0278-496F-A5DB-D6E02499B53A}" type="slidenum">
              <a:rPr lang="en-US" smtClean="0"/>
              <a:t>6</a:t>
            </a:fld>
            <a:endParaRPr lang="en-US" dirty="0"/>
          </a:p>
        </p:txBody>
      </p:sp>
    </p:spTree>
    <p:extLst>
      <p:ext uri="{BB962C8B-B14F-4D97-AF65-F5344CB8AC3E}">
        <p14:creationId xmlns:p14="http://schemas.microsoft.com/office/powerpoint/2010/main" val="63253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none" dirty="0"/>
          </a:p>
        </p:txBody>
      </p:sp>
      <p:sp>
        <p:nvSpPr>
          <p:cNvPr id="4" name="Slide Number Placeholder 3"/>
          <p:cNvSpPr>
            <a:spLocks noGrp="1"/>
          </p:cNvSpPr>
          <p:nvPr>
            <p:ph type="sldNum" sz="quarter" idx="10"/>
          </p:nvPr>
        </p:nvSpPr>
        <p:spPr/>
        <p:txBody>
          <a:bodyPr/>
          <a:lstStyle/>
          <a:p>
            <a:fld id="{A4CEC31C-0278-496F-A5DB-D6E02499B53A}" type="slidenum">
              <a:rPr lang="en-US" smtClean="0"/>
              <a:t>7</a:t>
            </a:fld>
            <a:endParaRPr lang="en-US" dirty="0"/>
          </a:p>
        </p:txBody>
      </p:sp>
    </p:spTree>
    <p:extLst>
      <p:ext uri="{BB962C8B-B14F-4D97-AF65-F5344CB8AC3E}">
        <p14:creationId xmlns:p14="http://schemas.microsoft.com/office/powerpoint/2010/main" val="1313261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none" dirty="0"/>
          </a:p>
        </p:txBody>
      </p:sp>
      <p:sp>
        <p:nvSpPr>
          <p:cNvPr id="4" name="Slide Number Placeholder 3"/>
          <p:cNvSpPr>
            <a:spLocks noGrp="1"/>
          </p:cNvSpPr>
          <p:nvPr>
            <p:ph type="sldNum" sz="quarter" idx="10"/>
          </p:nvPr>
        </p:nvSpPr>
        <p:spPr/>
        <p:txBody>
          <a:bodyPr/>
          <a:lstStyle/>
          <a:p>
            <a:fld id="{A4CEC31C-0278-496F-A5DB-D6E02499B53A}" type="slidenum">
              <a:rPr lang="en-US" smtClean="0"/>
              <a:t>8</a:t>
            </a:fld>
            <a:endParaRPr lang="en-US" dirty="0"/>
          </a:p>
        </p:txBody>
      </p:sp>
    </p:spTree>
    <p:extLst>
      <p:ext uri="{BB962C8B-B14F-4D97-AF65-F5344CB8AC3E}">
        <p14:creationId xmlns:p14="http://schemas.microsoft.com/office/powerpoint/2010/main" val="646125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none" dirty="0"/>
          </a:p>
        </p:txBody>
      </p:sp>
      <p:sp>
        <p:nvSpPr>
          <p:cNvPr id="4" name="Slide Number Placeholder 3"/>
          <p:cNvSpPr>
            <a:spLocks noGrp="1"/>
          </p:cNvSpPr>
          <p:nvPr>
            <p:ph type="sldNum" sz="quarter" idx="10"/>
          </p:nvPr>
        </p:nvSpPr>
        <p:spPr/>
        <p:txBody>
          <a:bodyPr/>
          <a:lstStyle/>
          <a:p>
            <a:fld id="{A4CEC31C-0278-496F-A5DB-D6E02499B53A}" type="slidenum">
              <a:rPr lang="en-US" smtClean="0"/>
              <a:t>9</a:t>
            </a:fld>
            <a:endParaRPr lang="en-US" dirty="0"/>
          </a:p>
        </p:txBody>
      </p:sp>
    </p:spTree>
    <p:extLst>
      <p:ext uri="{BB962C8B-B14F-4D97-AF65-F5344CB8AC3E}">
        <p14:creationId xmlns:p14="http://schemas.microsoft.com/office/powerpoint/2010/main" val="228478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32CC-6735-4453-A97E-6EDDA67A4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440EBF-8A4B-4B3B-AE08-63CDC04F2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B33B18-6C0E-4401-8E2C-CAAECF5435C5}"/>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5" name="Footer Placeholder 4">
            <a:extLst>
              <a:ext uri="{FF2B5EF4-FFF2-40B4-BE49-F238E27FC236}">
                <a16:creationId xmlns:a16="http://schemas.microsoft.com/office/drawing/2014/main" id="{F76121CC-F984-435F-8EA5-DF85FD986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CE156-2AAA-4885-BF4D-D99D6A3A9DCF}"/>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1885225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8780-7FCC-49BE-99EF-1C30159D5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EABBE-698D-41E4-84D2-D4E2EE99D0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07CA3-428C-45DF-9F37-5F64116A0C12}"/>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5" name="Footer Placeholder 4">
            <a:extLst>
              <a:ext uri="{FF2B5EF4-FFF2-40B4-BE49-F238E27FC236}">
                <a16:creationId xmlns:a16="http://schemas.microsoft.com/office/drawing/2014/main" id="{CDED8476-0B37-4423-9A9C-7C01CBFDA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DE348-B1B7-4F50-8D0B-7E9008895330}"/>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183899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9C357-E853-4722-97E7-2D0616F2AF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4E8D59-9C73-425A-9139-2835D93E1C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BB02E-4C8D-4FA2-BD40-555DDACB33E9}"/>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5" name="Footer Placeholder 4">
            <a:extLst>
              <a:ext uri="{FF2B5EF4-FFF2-40B4-BE49-F238E27FC236}">
                <a16:creationId xmlns:a16="http://schemas.microsoft.com/office/drawing/2014/main" id="{424BE132-D7BE-4CB0-BC4F-7E2B7DB1B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D3F04-4256-4EA0-9CA9-9B7782F7C97E}"/>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359242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Picture 7">
            <a:extLst>
              <a:ext uri="{FF2B5EF4-FFF2-40B4-BE49-F238E27FC236}">
                <a16:creationId xmlns:a16="http://schemas.microsoft.com/office/drawing/2014/main" id="{E8FE7B8F-2F6F-4E8A-ACC3-A5E78D3B4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45459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29F79A38-6CD0-4066-9D39-68C996B4E1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180668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3172CF27-AD3F-4F0F-B2AB-9AECCB2E55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004657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D4A7E-A688-4E13-AE6F-376D04B15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68FDDD-FE61-461E-B8CD-D904A5223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9003A-7E2A-4A88-A273-F8091EDB03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5E2D82-5797-4334-B5F9-3ECD0A4F1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9AF3BE-164C-4DE8-9D39-0C3BB96BF7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85F0-8328-4A3C-9E10-FFCC49A3E2D5}"/>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a:p>
        </p:txBody>
      </p:sp>
      <p:sp>
        <p:nvSpPr>
          <p:cNvPr id="8" name="Footer Placeholder 7">
            <a:extLst>
              <a:ext uri="{FF2B5EF4-FFF2-40B4-BE49-F238E27FC236}">
                <a16:creationId xmlns:a16="http://schemas.microsoft.com/office/drawing/2014/main" id="{297825FA-71E5-42D0-A69E-AB86CA3B2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73569E-43ED-4E83-8BF6-093E6883F9C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10" name="Picture 9">
            <a:extLst>
              <a:ext uri="{FF2B5EF4-FFF2-40B4-BE49-F238E27FC236}">
                <a16:creationId xmlns:a16="http://schemas.microsoft.com/office/drawing/2014/main" id="{CBEF493B-E6A9-4C8E-8012-A947C534F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215CACF0-901A-494E-BD8A-D23C97EAAB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23202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7" name="Picture 6">
            <a:extLst>
              <a:ext uri="{FF2B5EF4-FFF2-40B4-BE49-F238E27FC236}">
                <a16:creationId xmlns:a16="http://schemas.microsoft.com/office/drawing/2014/main" id="{458BA033-7F8C-45A0-BFFA-8C4A7A4E30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4231577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72074-52E6-405E-91DB-2F59C65CAB6D}"/>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a:p>
        </p:txBody>
      </p:sp>
      <p:sp>
        <p:nvSpPr>
          <p:cNvPr id="3" name="Footer Placeholder 2">
            <a:extLst>
              <a:ext uri="{FF2B5EF4-FFF2-40B4-BE49-F238E27FC236}">
                <a16:creationId xmlns:a16="http://schemas.microsoft.com/office/drawing/2014/main" id="{A0C86D94-C871-404D-B845-3BA8BF69CC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7B515F-4FC9-4D2B-AB6B-369E69D5A23B}"/>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5" name="Picture 4">
            <a:extLst>
              <a:ext uri="{FF2B5EF4-FFF2-40B4-BE49-F238E27FC236}">
                <a16:creationId xmlns:a16="http://schemas.microsoft.com/office/drawing/2014/main" id="{5A9E9AC3-D69B-4A12-B584-876F0C68C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6" name="Picture 5">
            <a:extLst>
              <a:ext uri="{FF2B5EF4-FFF2-40B4-BE49-F238E27FC236}">
                <a16:creationId xmlns:a16="http://schemas.microsoft.com/office/drawing/2014/main" id="{58290959-59C0-414F-AA3A-2534A4BB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147769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220A-F6A6-4E12-BCC5-A4D3BC9A3ED0}"/>
              </a:ext>
            </a:extLst>
          </p:cNvPr>
          <p:cNvSpPr>
            <a:spLocks noGrp="1"/>
          </p:cNvSpPr>
          <p:nvPr>
            <p:ph idx="1"/>
          </p:nvPr>
        </p:nvSpPr>
        <p:spPr>
          <a:xfrm>
            <a:off x="5183188" y="1564104"/>
            <a:ext cx="6172200" cy="42969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DB1E6DE-414D-4E4F-BA0E-E84CE62660DA}"/>
              </a:ext>
            </a:extLst>
          </p:cNvPr>
          <p:cNvSpPr>
            <a:spLocks noGrp="1"/>
          </p:cNvSpPr>
          <p:nvPr>
            <p:ph type="body" sz="half" idx="2"/>
          </p:nvPr>
        </p:nvSpPr>
        <p:spPr>
          <a:xfrm>
            <a:off x="839788" y="1564104"/>
            <a:ext cx="3932237" cy="4304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2C2971-DEAF-4AF1-A40C-0D70A7315C84}"/>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a:p>
        </p:txBody>
      </p:sp>
      <p:sp>
        <p:nvSpPr>
          <p:cNvPr id="6" name="Footer Placeholder 5">
            <a:extLst>
              <a:ext uri="{FF2B5EF4-FFF2-40B4-BE49-F238E27FC236}">
                <a16:creationId xmlns:a16="http://schemas.microsoft.com/office/drawing/2014/main" id="{C354DD35-FF78-432A-8386-457086B66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9039DE-84D5-4246-B777-681AD6B1219A}"/>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EA53FFFF-5D75-4884-9DC5-7DC50253C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8C5699F-09F6-4206-A5ED-86193E983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1" name="Picture 10">
            <a:extLst>
              <a:ext uri="{FF2B5EF4-FFF2-40B4-BE49-F238E27FC236}">
                <a16:creationId xmlns:a16="http://schemas.microsoft.com/office/drawing/2014/main" id="{1183542B-566C-4E3A-BDE3-3262125F8B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
        <p:nvSpPr>
          <p:cNvPr id="12" name="Title 1">
            <a:extLst>
              <a:ext uri="{FF2B5EF4-FFF2-40B4-BE49-F238E27FC236}">
                <a16:creationId xmlns:a16="http://schemas.microsoft.com/office/drawing/2014/main" id="{A15D9247-473C-467F-87C2-4E399B184CEB}"/>
              </a:ext>
            </a:extLst>
          </p:cNvPr>
          <p:cNvSpPr>
            <a:spLocks noGrp="1"/>
          </p:cNvSpPr>
          <p:nvPr>
            <p:ph type="title"/>
          </p:nvPr>
        </p:nvSpPr>
        <p:spPr>
          <a:xfrm>
            <a:off x="838200" y="365125"/>
            <a:ext cx="10515600" cy="962459"/>
          </a:xfrm>
        </p:spPr>
        <p:txBody>
          <a:bodyPr/>
          <a:lstStyle/>
          <a:p>
            <a:r>
              <a:rPr lang="en-US"/>
              <a:t>Click to edit Master title style</a:t>
            </a:r>
          </a:p>
        </p:txBody>
      </p:sp>
    </p:spTree>
    <p:extLst>
      <p:ext uri="{BB962C8B-B14F-4D97-AF65-F5344CB8AC3E}">
        <p14:creationId xmlns:p14="http://schemas.microsoft.com/office/powerpoint/2010/main" val="485700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839788" y="45720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5183188" y="1327584"/>
            <a:ext cx="6172200" cy="453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650D1F96-2BC4-4091-B7DB-7E4AF7BC0F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pic>
        <p:nvPicPr>
          <p:cNvPr id="10" name="Picture 9">
            <a:extLst>
              <a:ext uri="{FF2B5EF4-FFF2-40B4-BE49-F238E27FC236}">
                <a16:creationId xmlns:a16="http://schemas.microsoft.com/office/drawing/2014/main" id="{F603C0AD-145F-4FBF-B9D9-E5707936F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spTree>
    <p:extLst>
      <p:ext uri="{BB962C8B-B14F-4D97-AF65-F5344CB8AC3E}">
        <p14:creationId xmlns:p14="http://schemas.microsoft.com/office/powerpoint/2010/main" val="328086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7E3AA-D26F-4E0A-B3EC-4ACB46198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D2832-99ED-4E9C-8FFE-763D1CAD53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B07FB-C253-45B2-A86A-65192238590A}"/>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5" name="Footer Placeholder 4">
            <a:extLst>
              <a:ext uri="{FF2B5EF4-FFF2-40B4-BE49-F238E27FC236}">
                <a16:creationId xmlns:a16="http://schemas.microsoft.com/office/drawing/2014/main" id="{5363643E-7CED-424C-92E9-6BFE2C556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64ABE-4511-4980-87C2-35831ABA29FF}"/>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85962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Section Brea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A35419-6147-4661-8BDA-E07612AEF712}"/>
              </a:ext>
            </a:extLst>
          </p:cNvPr>
          <p:cNvSpPr/>
          <p:nvPr userDrawn="1"/>
        </p:nvSpPr>
        <p:spPr>
          <a:xfrm>
            <a:off x="1" y="0"/>
            <a:ext cx="948906" cy="6858000"/>
          </a:xfrm>
          <a:prstGeom prst="rect">
            <a:avLst/>
          </a:prstGeom>
          <a:solidFill>
            <a:srgbClr val="18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8047E-4F8B-42A2-9F0D-F872BCC57E8A}"/>
              </a:ext>
            </a:extLst>
          </p:cNvPr>
          <p:cNvSpPr>
            <a:spLocks noGrp="1"/>
          </p:cNvSpPr>
          <p:nvPr>
            <p:ph type="title"/>
          </p:nvPr>
        </p:nvSpPr>
        <p:spPr>
          <a:xfrm>
            <a:off x="6291683" y="434350"/>
            <a:ext cx="3932237" cy="8703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C3CD609-6B30-4158-8A1D-2576936F7742}"/>
              </a:ext>
            </a:extLst>
          </p:cNvPr>
          <p:cNvSpPr>
            <a:spLocks noGrp="1"/>
          </p:cNvSpPr>
          <p:nvPr>
            <p:ph type="pic" idx="1"/>
          </p:nvPr>
        </p:nvSpPr>
        <p:spPr>
          <a:xfrm>
            <a:off x="948907" y="0"/>
            <a:ext cx="498606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E2C2C-C3C8-4D9D-AC29-3722735026EF}"/>
              </a:ext>
            </a:extLst>
          </p:cNvPr>
          <p:cNvSpPr>
            <a:spLocks noGrp="1"/>
          </p:cNvSpPr>
          <p:nvPr>
            <p:ph type="body" sz="half" idx="2"/>
          </p:nvPr>
        </p:nvSpPr>
        <p:spPr>
          <a:xfrm>
            <a:off x="6291683" y="1737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990419-3CFB-4114-80D8-4F18C9597DEA}"/>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6/14/2019</a:t>
            </a:fld>
            <a:endParaRPr lang="en-US" dirty="0"/>
          </a:p>
        </p:txBody>
      </p:sp>
      <p:sp>
        <p:nvSpPr>
          <p:cNvPr id="6" name="Footer Placeholder 5">
            <a:extLst>
              <a:ext uri="{FF2B5EF4-FFF2-40B4-BE49-F238E27FC236}">
                <a16:creationId xmlns:a16="http://schemas.microsoft.com/office/drawing/2014/main" id="{3936CB2A-5EAD-49DD-ACA2-ECD8486097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D20D2F-1BE7-485B-BFFF-27655BF7153D}"/>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11EBE06C-76C7-463A-933E-437BD82E75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3760" y="-17746"/>
            <a:ext cx="1266738" cy="993893"/>
          </a:xfrm>
          <a:prstGeom prst="rect">
            <a:avLst/>
          </a:prstGeom>
        </p:spPr>
      </p:pic>
    </p:spTree>
    <p:extLst>
      <p:ext uri="{BB962C8B-B14F-4D97-AF65-F5344CB8AC3E}">
        <p14:creationId xmlns:p14="http://schemas.microsoft.com/office/powerpoint/2010/main" val="407690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56FC-6470-4FE5-9299-D0B6C6B625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DD5660-73D8-4650-84FB-9889022D8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7433C2-DAFC-4882-9B66-18E6CDBCC100}"/>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5" name="Footer Placeholder 4">
            <a:extLst>
              <a:ext uri="{FF2B5EF4-FFF2-40B4-BE49-F238E27FC236}">
                <a16:creationId xmlns:a16="http://schemas.microsoft.com/office/drawing/2014/main" id="{77278848-3913-4658-96CB-4EFD9C27E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41E05-5977-4ECD-A473-53DB27021F40}"/>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210778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5D704-B164-4C3D-A3DA-44A381C366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D25C6-6B14-4E0E-8D80-0A552A7668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7049B7-84C5-490F-AC83-84FA5947F8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25BA23-030A-43E9-8ABC-10E2A816D072}"/>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6" name="Footer Placeholder 5">
            <a:extLst>
              <a:ext uri="{FF2B5EF4-FFF2-40B4-BE49-F238E27FC236}">
                <a16:creationId xmlns:a16="http://schemas.microsoft.com/office/drawing/2014/main" id="{E30602CA-0CFA-4CF3-9D8B-F7F3B1F5C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3F5BF-E65C-49B0-8A0F-A755920BDC0F}"/>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2645803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17B8-9166-4C4A-AC57-3563439305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488A72-0DC2-470E-9B94-AF520E1F8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E87AF0-73CA-4606-B628-7572BC3F35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AA7034-AF15-4251-92CC-23B5880333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6D0ED9-077F-4039-AE52-C1B55B4A45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70BE63-F643-4EB4-B9F7-9A4C8C8C4553}"/>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8" name="Footer Placeholder 7">
            <a:extLst>
              <a:ext uri="{FF2B5EF4-FFF2-40B4-BE49-F238E27FC236}">
                <a16:creationId xmlns:a16="http://schemas.microsoft.com/office/drawing/2014/main" id="{0B1BDCE7-7866-43E2-98F2-A12F9B9C93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B60787-D006-4A8C-9341-49ED323C41FF}"/>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3910165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F637-9A34-46B8-AB0F-7DF5599534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709AE2-C28F-4E11-A69F-E15AA7E676D6}"/>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4" name="Footer Placeholder 3">
            <a:extLst>
              <a:ext uri="{FF2B5EF4-FFF2-40B4-BE49-F238E27FC236}">
                <a16:creationId xmlns:a16="http://schemas.microsoft.com/office/drawing/2014/main" id="{E30F9C44-74A7-4612-9CE5-7057DCA572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F582EF-CD8A-4D52-8F5F-8AD4DFAEF4B7}"/>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7952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5A66C-BE27-4A36-9446-F9B0ECE526CD}"/>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3" name="Footer Placeholder 2">
            <a:extLst>
              <a:ext uri="{FF2B5EF4-FFF2-40B4-BE49-F238E27FC236}">
                <a16:creationId xmlns:a16="http://schemas.microsoft.com/office/drawing/2014/main" id="{DEAD4076-50D4-45F4-9CF5-C55A177F7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2E36CD-3D08-4F0F-AECB-1296B919FE9E}"/>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114810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44BE-6D46-4805-8C42-8376BA2DF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7E58F8-A153-4B3B-B3D4-D534AB495F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7DE3F-540C-480F-905E-94734991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E66810-8735-45BA-BDE9-D688C486B3A1}"/>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6" name="Footer Placeholder 5">
            <a:extLst>
              <a:ext uri="{FF2B5EF4-FFF2-40B4-BE49-F238E27FC236}">
                <a16:creationId xmlns:a16="http://schemas.microsoft.com/office/drawing/2014/main" id="{B7CCA0E6-5C1F-4EA7-9E72-4A5299E71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3A749-5523-4A56-8963-00D5A897E577}"/>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200652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155F-2996-43EB-B21F-A5C8929E6E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C9E677-0DCB-4873-BB41-59A7AC7BD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18CD0D-9385-4E31-809F-B219BB8B5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E38502-F2AD-430F-B330-039EF52F82F2}"/>
              </a:ext>
            </a:extLst>
          </p:cNvPr>
          <p:cNvSpPr>
            <a:spLocks noGrp="1"/>
          </p:cNvSpPr>
          <p:nvPr>
            <p:ph type="dt" sz="half" idx="10"/>
          </p:nvPr>
        </p:nvSpPr>
        <p:spPr/>
        <p:txBody>
          <a:bodyPr/>
          <a:lstStyle/>
          <a:p>
            <a:fld id="{A6EBCA98-4561-415A-8D77-CBB508492ABF}" type="datetimeFigureOut">
              <a:rPr lang="en-US" smtClean="0"/>
              <a:t>6/14/2019</a:t>
            </a:fld>
            <a:endParaRPr lang="en-US"/>
          </a:p>
        </p:txBody>
      </p:sp>
      <p:sp>
        <p:nvSpPr>
          <p:cNvPr id="6" name="Footer Placeholder 5">
            <a:extLst>
              <a:ext uri="{FF2B5EF4-FFF2-40B4-BE49-F238E27FC236}">
                <a16:creationId xmlns:a16="http://schemas.microsoft.com/office/drawing/2014/main" id="{CDE461A9-6720-4D97-A043-33A4AFA71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584F9B-9DEF-4B6F-827E-0165F3A08E04}"/>
              </a:ext>
            </a:extLst>
          </p:cNvPr>
          <p:cNvSpPr>
            <a:spLocks noGrp="1"/>
          </p:cNvSpPr>
          <p:nvPr>
            <p:ph type="sldNum" sz="quarter" idx="12"/>
          </p:nvPr>
        </p:nvSpPr>
        <p:spPr/>
        <p:txBody>
          <a:bodyPr/>
          <a:lstStyle/>
          <a:p>
            <a:fld id="{73945677-F529-4E84-AC9E-2A70717B4366}" type="slidenum">
              <a:rPr lang="en-US" smtClean="0"/>
              <a:t>‹#›</a:t>
            </a:fld>
            <a:endParaRPr lang="en-US"/>
          </a:p>
        </p:txBody>
      </p:sp>
    </p:spTree>
    <p:extLst>
      <p:ext uri="{BB962C8B-B14F-4D97-AF65-F5344CB8AC3E}">
        <p14:creationId xmlns:p14="http://schemas.microsoft.com/office/powerpoint/2010/main" val="179253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C9964-5AA7-472A-936B-1B1589F22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69191-D5AE-458F-B5B7-9826C05EB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DEB60-EAC7-4E80-85BD-ACC5CAA7B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BCA98-4561-415A-8D77-CBB508492ABF}" type="datetimeFigureOut">
              <a:rPr lang="en-US" smtClean="0"/>
              <a:t>6/14/2019</a:t>
            </a:fld>
            <a:endParaRPr lang="en-US"/>
          </a:p>
        </p:txBody>
      </p:sp>
      <p:sp>
        <p:nvSpPr>
          <p:cNvPr id="5" name="Footer Placeholder 4">
            <a:extLst>
              <a:ext uri="{FF2B5EF4-FFF2-40B4-BE49-F238E27FC236}">
                <a16:creationId xmlns:a16="http://schemas.microsoft.com/office/drawing/2014/main" id="{274EE46F-1C99-40FB-A02B-1FB573CCB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A578AA-E0D3-4C47-A4A8-F9AAFA9C3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45677-F529-4E84-AC9E-2A70717B4366}" type="slidenum">
              <a:rPr lang="en-US" smtClean="0"/>
              <a:t>‹#›</a:t>
            </a:fld>
            <a:endParaRPr lang="en-US"/>
          </a:p>
        </p:txBody>
      </p:sp>
    </p:spTree>
    <p:extLst>
      <p:ext uri="{BB962C8B-B14F-4D97-AF65-F5344CB8AC3E}">
        <p14:creationId xmlns:p14="http://schemas.microsoft.com/office/powerpoint/2010/main" val="508598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01BDF-3040-4674-98E2-3E90B57DA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3E270-3BB7-4B98-931A-8E5D28E4C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055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2846"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www.learningtrajectories.org/" TargetMode="External"/><Relationship Id="rId4" Type="http://schemas.openxmlformats.org/officeDocument/2006/relationships/hyperlink" Target="http://learningtrajectories.org/video/1838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www.learningtrajectories.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10227"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285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393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5159"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learningtrajectories.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www.learningtrajectories.org/" TargetMode="External"/><Relationship Id="rId4" Type="http://schemas.openxmlformats.org/officeDocument/2006/relationships/hyperlink" Target="http://www.learningtrajectories.org/video/284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HSPPS Support Math</a:t>
            </a:r>
          </a:p>
        </p:txBody>
      </p:sp>
      <p:sp>
        <p:nvSpPr>
          <p:cNvPr id="3" name="Content Placeholder 2"/>
          <p:cNvSpPr>
            <a:spLocks noGrp="1"/>
          </p:cNvSpPr>
          <p:nvPr>
            <p:ph idx="1"/>
          </p:nvPr>
        </p:nvSpPr>
        <p:spPr/>
        <p:txBody>
          <a:bodyPr/>
          <a:lstStyle/>
          <a:p>
            <a:pPr marL="0" indent="0">
              <a:buNone/>
            </a:pPr>
            <a:r>
              <a:rPr lang="en-US" dirty="0"/>
              <a:t>Subpart C - Education and Child Development Program Services </a:t>
            </a:r>
          </a:p>
          <a:p>
            <a:pPr marL="0" indent="0">
              <a:buNone/>
            </a:pPr>
            <a:endParaRPr lang="en-US" dirty="0"/>
          </a:p>
          <a:p>
            <a:pPr marL="0" indent="0">
              <a:buNone/>
            </a:pPr>
            <a:r>
              <a:rPr lang="en-US" dirty="0"/>
              <a:t>1302.30 Purpose </a:t>
            </a:r>
          </a:p>
          <a:p>
            <a:pPr marL="0" indent="0">
              <a:buNone/>
            </a:pPr>
            <a:endParaRPr lang="en-US" dirty="0"/>
          </a:p>
          <a:p>
            <a:pPr marL="0" indent="0">
              <a:buNone/>
            </a:pPr>
            <a:r>
              <a:rPr lang="en-US" dirty="0"/>
              <a:t>All programs must provide high-quality early education and child development services, including for children with disabilities, that promote children’s cognitive, social, and emotional growth for later success in school….</a:t>
            </a:r>
          </a:p>
          <a:p>
            <a:endParaRPr lang="en-US" dirty="0"/>
          </a:p>
        </p:txBody>
      </p:sp>
    </p:spTree>
    <p:extLst>
      <p:ext uri="{BB962C8B-B14F-4D97-AF65-F5344CB8AC3E}">
        <p14:creationId xmlns:p14="http://schemas.microsoft.com/office/powerpoint/2010/main" val="1135754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697052" y="-136880"/>
            <a:ext cx="10515600" cy="1574941"/>
          </a:xfrm>
        </p:spPr>
        <p:txBody>
          <a:bodyPr>
            <a:normAutofit fontScale="90000"/>
          </a:bodyPr>
          <a:lstStyle/>
          <a:p>
            <a:r>
              <a:rPr lang="en-US" sz="7200" dirty="0"/>
              <a:t>LT</a:t>
            </a:r>
            <a:r>
              <a:rPr lang="en-US" sz="7200" baseline="30000" dirty="0"/>
              <a:t>2</a:t>
            </a:r>
            <a:r>
              <a:rPr lang="en-US" sz="7200" dirty="0"/>
              <a:t>: Conceptual </a:t>
            </a:r>
            <a:r>
              <a:rPr lang="en-US" sz="7200" dirty="0" err="1"/>
              <a:t>Subitizer</a:t>
            </a:r>
            <a:r>
              <a:rPr lang="en-US" sz="7200" dirty="0"/>
              <a:t> to 5</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hlinkClick r:id="rId4"/>
              </a:rPr>
              <a:t>Example</a:t>
            </a:r>
            <a:endParaRPr lang="en-US" sz="3200" dirty="0">
              <a:cs typeface="Arial"/>
            </a:endParaRP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1707950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697052" y="-149580"/>
            <a:ext cx="10515600" cy="1574941"/>
          </a:xfrm>
        </p:spPr>
        <p:txBody>
          <a:bodyPr>
            <a:normAutofit fontScale="90000"/>
          </a:bodyPr>
          <a:lstStyle/>
          <a:p>
            <a:r>
              <a:rPr lang="en-US" sz="7200" dirty="0"/>
              <a:t>LT</a:t>
            </a:r>
            <a:r>
              <a:rPr lang="en-US" sz="7200" baseline="30000" dirty="0"/>
              <a:t>2</a:t>
            </a:r>
            <a:r>
              <a:rPr lang="en-US" sz="7200" dirty="0"/>
              <a:t>: Conceptual </a:t>
            </a:r>
            <a:r>
              <a:rPr lang="en-US" sz="7200" dirty="0" err="1"/>
              <a:t>Subitizer</a:t>
            </a:r>
            <a:r>
              <a:rPr lang="en-US" sz="7200" dirty="0"/>
              <a:t> to 10</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hlinkClick r:id="rId4"/>
              </a:rPr>
              <a:t>Example</a:t>
            </a:r>
            <a:endParaRPr lang="en-US" sz="3200" dirty="0">
              <a:cs typeface="Arial"/>
            </a:endParaRP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69240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608634" y="-149580"/>
            <a:ext cx="10515600" cy="1574941"/>
          </a:xfrm>
        </p:spPr>
        <p:txBody>
          <a:bodyPr>
            <a:normAutofit/>
          </a:bodyPr>
          <a:lstStyle/>
          <a:p>
            <a:r>
              <a:rPr lang="en-US" dirty="0"/>
              <a:t>LT</a:t>
            </a:r>
            <a:r>
              <a:rPr lang="en-US" baseline="30000" dirty="0"/>
              <a:t>2</a:t>
            </a:r>
            <a:r>
              <a:rPr lang="en-US" dirty="0"/>
              <a:t>: Learning and Teaching with Learning Trajectories</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a:t>See the Learning and Teaching with Learning Trajectories website for more trajectories, videos, and instructional math activities!</a:t>
            </a:r>
          </a:p>
          <a:p>
            <a:pPr>
              <a:lnSpc>
                <a:spcPct val="100000"/>
              </a:lnSpc>
              <a:spcBef>
                <a:spcPct val="0"/>
              </a:spcBef>
            </a:pPr>
            <a:r>
              <a:rPr lang="en-US" sz="3200" dirty="0">
                <a:hlinkClick r:id="rId3"/>
              </a:rPr>
              <a:t>LearningTrajectories.org</a:t>
            </a:r>
            <a:endParaRPr lang="en-US" sz="3200" dirty="0">
              <a:cs typeface="Arial"/>
            </a:endParaRPr>
          </a:p>
        </p:txBody>
      </p:sp>
      <p:pic>
        <p:nvPicPr>
          <p:cNvPr id="7" name="Content Placeholder 6">
            <a:hlinkClick r:id="rId4"/>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5"/>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417151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HSPPS Support Math</a:t>
            </a:r>
          </a:p>
        </p:txBody>
      </p:sp>
      <p:sp>
        <p:nvSpPr>
          <p:cNvPr id="3" name="Content Placeholder 2"/>
          <p:cNvSpPr>
            <a:spLocks noGrp="1"/>
          </p:cNvSpPr>
          <p:nvPr>
            <p:ph idx="1"/>
          </p:nvPr>
        </p:nvSpPr>
        <p:spPr/>
        <p:txBody>
          <a:bodyPr>
            <a:normAutofit lnSpcReduction="10000"/>
          </a:bodyPr>
          <a:lstStyle/>
          <a:p>
            <a:pPr marL="0" indent="0">
              <a:buNone/>
            </a:pPr>
            <a:r>
              <a:rPr lang="en-US" dirty="0"/>
              <a:t>Subpart C - Education and Child Development Program Services </a:t>
            </a:r>
          </a:p>
          <a:p>
            <a:pPr marL="914400" lvl="2" indent="0">
              <a:buNone/>
            </a:pPr>
            <a:endParaRPr lang="en-US" dirty="0"/>
          </a:p>
          <a:p>
            <a:pPr marL="0" lvl="2" indent="0">
              <a:buNone/>
            </a:pPr>
            <a:endParaRPr lang="en-US" sz="2800" dirty="0"/>
          </a:p>
          <a:p>
            <a:pPr marL="0" lvl="2" indent="0">
              <a:buNone/>
            </a:pPr>
            <a:r>
              <a:rPr lang="en-US" sz="2800" dirty="0"/>
              <a:t>1302.31 Teaching and the Learning Environment</a:t>
            </a:r>
          </a:p>
          <a:p>
            <a:pPr marL="0" indent="0">
              <a:buNone/>
            </a:pPr>
            <a:endParaRPr lang="en-US" dirty="0"/>
          </a:p>
          <a:p>
            <a:pPr marL="0" indent="0">
              <a:buNone/>
            </a:pPr>
            <a:r>
              <a:rPr lang="en-US" dirty="0"/>
              <a:t>A center-based and family child care program must ensure teachers and other relevant staff provide responsive care, effective teaching, and an organized learning environment that promotes healthy development and children’s skill growth aligned with the Head Start Early Learning Outcomes Framework: Ages Birth to Five, including for children with disabilities….</a:t>
            </a:r>
          </a:p>
        </p:txBody>
      </p:sp>
    </p:spTree>
    <p:extLst>
      <p:ext uri="{BB962C8B-B14F-4D97-AF65-F5344CB8AC3E}">
        <p14:creationId xmlns:p14="http://schemas.microsoft.com/office/powerpoint/2010/main" val="171289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03EF4-339B-524F-95AE-4DA3CE439B4F}"/>
              </a:ext>
            </a:extLst>
          </p:cNvPr>
          <p:cNvPicPr>
            <a:picLocks noChangeAspect="1"/>
          </p:cNvPicPr>
          <p:nvPr/>
        </p:nvPicPr>
        <p:blipFill>
          <a:blip r:embed="rId3"/>
          <a:stretch>
            <a:fillRect/>
          </a:stretch>
        </p:blipFill>
        <p:spPr>
          <a:xfrm>
            <a:off x="3491666" y="2203354"/>
            <a:ext cx="8642001" cy="3122272"/>
          </a:xfrm>
          <a:prstGeom prst="rect">
            <a:avLst/>
          </a:prstGeom>
        </p:spPr>
      </p:pic>
      <p:pic>
        <p:nvPicPr>
          <p:cNvPr id="7" name="Picture 6">
            <a:extLst>
              <a:ext uri="{FF2B5EF4-FFF2-40B4-BE49-F238E27FC236}">
                <a16:creationId xmlns:a16="http://schemas.microsoft.com/office/drawing/2014/main" id="{F970B717-46E3-48DC-A535-52C78AD7FF87}"/>
              </a:ext>
            </a:extLst>
          </p:cNvPr>
          <p:cNvPicPr>
            <a:picLocks noChangeAspect="1"/>
          </p:cNvPicPr>
          <p:nvPr/>
        </p:nvPicPr>
        <p:blipFill>
          <a:blip r:embed="rId4">
            <a:clrChange>
              <a:clrFrom>
                <a:srgbClr val="FFFFFF"/>
              </a:clrFrom>
              <a:clrTo>
                <a:srgbClr val="FFFFFF">
                  <a:alpha val="0"/>
                </a:srgbClr>
              </a:clrTo>
            </a:clrChange>
            <a:alphaModFix amt="70000"/>
          </a:blip>
          <a:stretch>
            <a:fillRect/>
          </a:stretch>
        </p:blipFill>
        <p:spPr>
          <a:xfrm>
            <a:off x="341626" y="1480198"/>
            <a:ext cx="3237137" cy="1500019"/>
          </a:xfrm>
          <a:prstGeom prst="rect">
            <a:avLst/>
          </a:prstGeom>
          <a:solidFill>
            <a:schemeClr val="bg1"/>
          </a:solidFill>
        </p:spPr>
      </p:pic>
      <p:pic>
        <p:nvPicPr>
          <p:cNvPr id="10" name="Picture 9">
            <a:extLst>
              <a:ext uri="{FF2B5EF4-FFF2-40B4-BE49-F238E27FC236}">
                <a16:creationId xmlns:a16="http://schemas.microsoft.com/office/drawing/2014/main" id="{A85AD9B9-C5DE-4973-92F1-BF50EEA2D0B3}"/>
              </a:ext>
            </a:extLst>
          </p:cNvPr>
          <p:cNvPicPr>
            <a:picLocks noChangeAspect="1"/>
          </p:cNvPicPr>
          <p:nvPr/>
        </p:nvPicPr>
        <p:blipFill rotWithShape="1">
          <a:blip r:embed="rId5"/>
          <a:srcRect r="48965" b="95714"/>
          <a:stretch/>
        </p:blipFill>
        <p:spPr>
          <a:xfrm>
            <a:off x="3726648" y="1551340"/>
            <a:ext cx="4212777" cy="346450"/>
          </a:xfrm>
          <a:prstGeom prst="rect">
            <a:avLst/>
          </a:prstGeom>
        </p:spPr>
      </p:pic>
      <p:pic>
        <p:nvPicPr>
          <p:cNvPr id="4" name="Content Placeholder 3" descr="\\shares.du.edu\Research\Morgridge College Of Education\Marsico\Marsico_Institute\RESEARCH &amp; PROJECT WORK\15-010 National Head Start Center Consortium\T and TA\Photos\Foundation3_photo4.jpg">
            <a:extLst>
              <a:ext uri="{FF2B5EF4-FFF2-40B4-BE49-F238E27FC236}">
                <a16:creationId xmlns:a16="http://schemas.microsoft.com/office/drawing/2014/main" id="{8DBE4841-1C29-49D8-8A89-323836F3127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93739" y="3178089"/>
            <a:ext cx="3012959" cy="2016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id="{EDA17106-9AD0-4E28-AF27-EC9F4D047156}"/>
              </a:ext>
            </a:extLst>
          </p:cNvPr>
          <p:cNvSpPr txBox="1"/>
          <p:nvPr/>
        </p:nvSpPr>
        <p:spPr>
          <a:xfrm>
            <a:off x="3873838" y="4038738"/>
            <a:ext cx="1607506" cy="903017"/>
          </a:xfrm>
          <a:prstGeom prst="rect">
            <a:avLst/>
          </a:prstGeom>
          <a:noFill/>
        </p:spPr>
        <p:txBody>
          <a:bodyPr wrap="square" lIns="71323" tIns="35662" rIns="71323" bIns="35662" rtlCol="0">
            <a:spAutoFit/>
          </a:bodyPr>
          <a:lstStyle/>
          <a:p>
            <a:r>
              <a:rPr lang="en-US" dirty="0"/>
              <a:t>Sensitive to numbers small</a:t>
            </a:r>
          </a:p>
          <a:p>
            <a:r>
              <a:rPr lang="en-US" dirty="0"/>
              <a:t>and large.</a:t>
            </a:r>
          </a:p>
        </p:txBody>
      </p:sp>
      <p:sp>
        <p:nvSpPr>
          <p:cNvPr id="14" name="TextBox 13">
            <a:extLst>
              <a:ext uri="{FF2B5EF4-FFF2-40B4-BE49-F238E27FC236}">
                <a16:creationId xmlns:a16="http://schemas.microsoft.com/office/drawing/2014/main" id="{A0C27821-23C3-4FB9-8340-F9EB0C3E8470}"/>
              </a:ext>
            </a:extLst>
          </p:cNvPr>
          <p:cNvSpPr txBox="1"/>
          <p:nvPr/>
        </p:nvSpPr>
        <p:spPr>
          <a:xfrm>
            <a:off x="6019134" y="4175796"/>
            <a:ext cx="1315509" cy="626018"/>
          </a:xfrm>
          <a:prstGeom prst="rect">
            <a:avLst/>
          </a:prstGeom>
          <a:noFill/>
        </p:spPr>
        <p:txBody>
          <a:bodyPr wrap="square" lIns="71323" tIns="35662" rIns="71323" bIns="35662" rtlCol="0">
            <a:spAutoFit/>
          </a:bodyPr>
          <a:lstStyle/>
          <a:p>
            <a:r>
              <a:rPr lang="en-US" dirty="0"/>
              <a:t>Some use “two”….</a:t>
            </a:r>
          </a:p>
        </p:txBody>
      </p:sp>
    </p:spTree>
    <p:extLst>
      <p:ext uri="{BB962C8B-B14F-4D97-AF65-F5344CB8AC3E}">
        <p14:creationId xmlns:p14="http://schemas.microsoft.com/office/powerpoint/2010/main" val="158262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AD9B9-C5DE-4973-92F1-BF50EEA2D0B3}"/>
              </a:ext>
            </a:extLst>
          </p:cNvPr>
          <p:cNvPicPr>
            <a:picLocks noChangeAspect="1"/>
          </p:cNvPicPr>
          <p:nvPr/>
        </p:nvPicPr>
        <p:blipFill rotWithShape="1">
          <a:blip r:embed="rId3"/>
          <a:srcRect r="48965" b="95714"/>
          <a:stretch/>
        </p:blipFill>
        <p:spPr>
          <a:xfrm>
            <a:off x="2909348" y="1846192"/>
            <a:ext cx="3573950" cy="293914"/>
          </a:xfrm>
          <a:prstGeom prst="rect">
            <a:avLst/>
          </a:prstGeom>
        </p:spPr>
      </p:pic>
      <p:pic>
        <p:nvPicPr>
          <p:cNvPr id="3" name="Picture 2">
            <a:extLst>
              <a:ext uri="{FF2B5EF4-FFF2-40B4-BE49-F238E27FC236}">
                <a16:creationId xmlns:a16="http://schemas.microsoft.com/office/drawing/2014/main" id="{A194F004-3E50-4812-981D-119AD0A36BD3}"/>
              </a:ext>
            </a:extLst>
          </p:cNvPr>
          <p:cNvPicPr>
            <a:picLocks noChangeAspect="1"/>
          </p:cNvPicPr>
          <p:nvPr/>
        </p:nvPicPr>
        <p:blipFill>
          <a:blip r:embed="rId4"/>
          <a:stretch>
            <a:fillRect/>
          </a:stretch>
        </p:blipFill>
        <p:spPr>
          <a:xfrm>
            <a:off x="201355" y="2971998"/>
            <a:ext cx="2489904" cy="1647731"/>
          </a:xfrm>
          <a:prstGeom prst="rect">
            <a:avLst/>
          </a:prstGeom>
          <a:ln w="38100" cap="sq">
            <a:solidFill>
              <a:srgbClr val="186636"/>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711BAC9E-9F1D-40F4-A2B4-4D706DD36A57}"/>
              </a:ext>
            </a:extLst>
          </p:cNvPr>
          <p:cNvPicPr>
            <a:picLocks noChangeAspect="1"/>
          </p:cNvPicPr>
          <p:nvPr/>
        </p:nvPicPr>
        <p:blipFill rotWithShape="1">
          <a:blip r:embed="rId5">
            <a:clrChange>
              <a:clrFrom>
                <a:srgbClr val="FFFFFF"/>
              </a:clrFrom>
              <a:clrTo>
                <a:srgbClr val="FFFFFF">
                  <a:alpha val="0"/>
                </a:srgbClr>
              </a:clrTo>
            </a:clrChange>
          </a:blip>
          <a:srcRect b="13738"/>
          <a:stretch/>
        </p:blipFill>
        <p:spPr>
          <a:xfrm>
            <a:off x="201355" y="1451935"/>
            <a:ext cx="2707993" cy="1082428"/>
          </a:xfrm>
          <a:prstGeom prst="rect">
            <a:avLst/>
          </a:prstGeom>
          <a:solidFill>
            <a:schemeClr val="bg1"/>
          </a:solidFill>
        </p:spPr>
      </p:pic>
      <p:pic>
        <p:nvPicPr>
          <p:cNvPr id="5" name="Picture 4">
            <a:extLst>
              <a:ext uri="{FF2B5EF4-FFF2-40B4-BE49-F238E27FC236}">
                <a16:creationId xmlns:a16="http://schemas.microsoft.com/office/drawing/2014/main" id="{07F9FB38-7770-FA47-8251-74BF6C4941C1}"/>
              </a:ext>
            </a:extLst>
          </p:cNvPr>
          <p:cNvPicPr>
            <a:picLocks noChangeAspect="1"/>
          </p:cNvPicPr>
          <p:nvPr/>
        </p:nvPicPr>
        <p:blipFill>
          <a:blip r:embed="rId6"/>
          <a:stretch>
            <a:fillRect/>
          </a:stretch>
        </p:blipFill>
        <p:spPr>
          <a:xfrm>
            <a:off x="2909348" y="2534363"/>
            <a:ext cx="9207640" cy="2254676"/>
          </a:xfrm>
          <a:prstGeom prst="rect">
            <a:avLst/>
          </a:prstGeom>
        </p:spPr>
      </p:pic>
    </p:spTree>
    <p:extLst>
      <p:ext uri="{BB962C8B-B14F-4D97-AF65-F5344CB8AC3E}">
        <p14:creationId xmlns:p14="http://schemas.microsoft.com/office/powerpoint/2010/main" val="153306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22452" y="434621"/>
            <a:ext cx="10515600" cy="721080"/>
          </a:xfrm>
        </p:spPr>
        <p:txBody>
          <a:bodyPr>
            <a:normAutofit fontScale="90000"/>
          </a:bodyPr>
          <a:lstStyle/>
          <a:p>
            <a:r>
              <a:rPr lang="en-US" sz="7200" dirty="0"/>
              <a:t>LT</a:t>
            </a:r>
            <a:r>
              <a:rPr lang="en-US" sz="7200" baseline="30000" dirty="0"/>
              <a:t>2: </a:t>
            </a:r>
            <a:r>
              <a:rPr lang="en-US" sz="7200" dirty="0"/>
              <a:t>Foundation</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hlinkClick r:id="rId4"/>
              </a:rPr>
              <a:t>Example</a:t>
            </a:r>
            <a:endParaRPr lang="en-US" sz="3200" dirty="0">
              <a:cs typeface="Arial"/>
            </a:endParaRP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323359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22452" y="434621"/>
            <a:ext cx="10515600" cy="682980"/>
          </a:xfrm>
        </p:spPr>
        <p:txBody>
          <a:bodyPr>
            <a:normAutofit fontScale="90000"/>
          </a:bodyPr>
          <a:lstStyle/>
          <a:p>
            <a:r>
              <a:rPr lang="en-US" sz="7200" dirty="0"/>
              <a:t>LT</a:t>
            </a:r>
            <a:r>
              <a:rPr lang="en-US" sz="7200" baseline="30000" dirty="0"/>
              <a:t>2</a:t>
            </a:r>
            <a:r>
              <a:rPr lang="en-US" sz="7200" dirty="0"/>
              <a:t>: Small Collection </a:t>
            </a:r>
            <a:r>
              <a:rPr lang="en-US" sz="7200" dirty="0" err="1"/>
              <a:t>Namer</a:t>
            </a:r>
            <a:endParaRPr lang="en-US" sz="7200" dirty="0"/>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hlinkClick r:id="rId4"/>
              </a:rPr>
              <a:t>Example</a:t>
            </a:r>
            <a:endParaRPr lang="en-US" sz="3200" dirty="0">
              <a:cs typeface="Arial"/>
            </a:endParaRP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164873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09752" y="0"/>
            <a:ext cx="10515600" cy="1574941"/>
          </a:xfrm>
        </p:spPr>
        <p:txBody>
          <a:bodyPr>
            <a:normAutofit fontScale="90000"/>
          </a:bodyPr>
          <a:lstStyle/>
          <a:p>
            <a:r>
              <a:rPr lang="en-US" sz="7200" dirty="0"/>
              <a:t>LT</a:t>
            </a:r>
            <a:r>
              <a:rPr lang="en-US" sz="7200" baseline="30000" dirty="0"/>
              <a:t>2</a:t>
            </a:r>
            <a:r>
              <a:rPr lang="en-US" sz="7200" dirty="0"/>
              <a:t>: Maker of Small Collections</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hlinkClick r:id="rId4"/>
              </a:rPr>
              <a:t>Example</a:t>
            </a:r>
            <a:endParaRPr lang="en-US" sz="3200" dirty="0">
              <a:cs typeface="Arial"/>
            </a:endParaRP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161630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09752" y="0"/>
            <a:ext cx="10515600" cy="1574941"/>
          </a:xfrm>
        </p:spPr>
        <p:txBody>
          <a:bodyPr>
            <a:normAutofit fontScale="90000"/>
          </a:bodyPr>
          <a:lstStyle/>
          <a:p>
            <a:r>
              <a:rPr lang="en-US" sz="7200" dirty="0"/>
              <a:t>LT</a:t>
            </a:r>
            <a:r>
              <a:rPr lang="en-US" sz="7200" baseline="30000" dirty="0"/>
              <a:t>2</a:t>
            </a:r>
            <a:r>
              <a:rPr lang="en-US" sz="7200" dirty="0"/>
              <a:t>: Perceptual </a:t>
            </a:r>
            <a:r>
              <a:rPr lang="en-US" sz="7200" dirty="0" err="1"/>
              <a:t>Subitizer</a:t>
            </a:r>
            <a:r>
              <a:rPr lang="en-US" sz="7200" dirty="0"/>
              <a:t> to 4</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hlinkClick r:id="rId4"/>
              </a:rPr>
              <a:t>Example</a:t>
            </a:r>
            <a:endParaRPr lang="en-US" sz="3200" dirty="0">
              <a:cs typeface="Arial"/>
            </a:endParaRP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91892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CEFB4-897F-5A4C-BDD3-4F45DF006554}"/>
              </a:ext>
            </a:extLst>
          </p:cNvPr>
          <p:cNvSpPr>
            <a:spLocks noGrp="1"/>
          </p:cNvSpPr>
          <p:nvPr>
            <p:ph type="title"/>
          </p:nvPr>
        </p:nvSpPr>
        <p:spPr>
          <a:xfrm>
            <a:off x="709752" y="-124180"/>
            <a:ext cx="10515600" cy="1574941"/>
          </a:xfrm>
        </p:spPr>
        <p:txBody>
          <a:bodyPr>
            <a:normAutofit fontScale="90000"/>
          </a:bodyPr>
          <a:lstStyle/>
          <a:p>
            <a:r>
              <a:rPr lang="en-US" sz="7200" dirty="0"/>
              <a:t>LT</a:t>
            </a:r>
            <a:r>
              <a:rPr lang="en-US" sz="7200" baseline="30000" dirty="0"/>
              <a:t>2</a:t>
            </a:r>
            <a:r>
              <a:rPr lang="en-US" sz="7200" dirty="0"/>
              <a:t>: Perceptual </a:t>
            </a:r>
            <a:r>
              <a:rPr lang="en-US" sz="7200" dirty="0" err="1"/>
              <a:t>Subitizer</a:t>
            </a:r>
            <a:r>
              <a:rPr lang="en-US" sz="7200" dirty="0"/>
              <a:t> to 5</a:t>
            </a:r>
          </a:p>
        </p:txBody>
      </p:sp>
      <p:sp>
        <p:nvSpPr>
          <p:cNvPr id="2" name="Text Placeholder 1"/>
          <p:cNvSpPr>
            <a:spLocks noGrp="1"/>
          </p:cNvSpPr>
          <p:nvPr>
            <p:ph sz="half" idx="1"/>
          </p:nvPr>
        </p:nvSpPr>
        <p:spPr>
          <a:xfrm>
            <a:off x="849774" y="2093198"/>
            <a:ext cx="5470003" cy="3624696"/>
          </a:xfrm>
        </p:spPr>
        <p:txBody>
          <a:bodyPr/>
          <a:lstStyle/>
          <a:p>
            <a:pPr>
              <a:lnSpc>
                <a:spcPct val="100000"/>
              </a:lnSpc>
              <a:spcBef>
                <a:spcPct val="0"/>
              </a:spcBef>
            </a:pPr>
            <a:r>
              <a:rPr lang="en-US" sz="3200" dirty="0" err="1">
                <a:hlinkClick r:id="rId3"/>
              </a:rPr>
              <a:t>LearningTrajectories.org</a:t>
            </a:r>
            <a:br>
              <a:rPr lang="en-US" sz="3200" dirty="0"/>
            </a:br>
            <a:endParaRPr lang="en-US" sz="3200" dirty="0"/>
          </a:p>
          <a:p>
            <a:pPr>
              <a:lnSpc>
                <a:spcPct val="100000"/>
              </a:lnSpc>
              <a:spcBef>
                <a:spcPct val="0"/>
              </a:spcBef>
            </a:pPr>
            <a:r>
              <a:rPr lang="en-US" sz="3200" dirty="0">
                <a:cs typeface="Arial"/>
                <a:hlinkClick r:id="rId4"/>
              </a:rPr>
              <a:t>Example</a:t>
            </a:r>
            <a:endParaRPr lang="en-US" sz="3200" dirty="0">
              <a:cs typeface="Arial"/>
            </a:endParaRPr>
          </a:p>
        </p:txBody>
      </p:sp>
      <p:pic>
        <p:nvPicPr>
          <p:cNvPr id="7" name="Content Placeholder 6">
            <a:hlinkClick r:id="rId5"/>
            <a:extLst>
              <a:ext uri="{FF2B5EF4-FFF2-40B4-BE49-F238E27FC236}">
                <a16:creationId xmlns:a16="http://schemas.microsoft.com/office/drawing/2014/main" id="{7B5CDF9E-0D67-6248-98A5-AA6B7B3CE63A}"/>
              </a:ext>
            </a:extLst>
          </p:cNvPr>
          <p:cNvPicPr>
            <a:picLocks noGrp="1" noChangeAspect="1"/>
          </p:cNvPicPr>
          <p:nvPr>
            <p:ph sz="half" idx="2"/>
          </p:nvPr>
        </p:nvPicPr>
        <p:blipFill>
          <a:blip r:embed="rId6"/>
          <a:stretch>
            <a:fillRect/>
          </a:stretch>
        </p:blipFill>
        <p:spPr>
          <a:xfrm>
            <a:off x="7367527" y="2368378"/>
            <a:ext cx="3554982" cy="2990699"/>
          </a:xfrm>
          <a:prstGeom prst="rect">
            <a:avLst/>
          </a:prstGeom>
        </p:spPr>
      </p:pic>
    </p:spTree>
    <p:extLst>
      <p:ext uri="{BB962C8B-B14F-4D97-AF65-F5344CB8AC3E}">
        <p14:creationId xmlns:p14="http://schemas.microsoft.com/office/powerpoint/2010/main" val="3294383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astSharedByUser xmlns="638e6b88-029d-4974-94ab-4f46eee0f699" xsi:nil="true"/>
    <SharedWithUsers xmlns="638e6b88-029d-4974-94ab-4f46eee0f699">
      <UserInfo>
        <DisplayName/>
        <AccountId xsi:nil="true"/>
        <AccountType/>
      </UserInfo>
    </SharedWithUsers>
    <LastSharedByTime xmlns="638e6b88-029d-4974-94ab-4f46eee0f699" xsi:nil="true"/>
    <Crazy xmlns="72f996a0-271a-4d63-bef8-5a438fe8292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BB114ACE50C648B90032A547018D96" ma:contentTypeVersion="12" ma:contentTypeDescription="Create a new document." ma:contentTypeScope="" ma:versionID="fa8360c3ee163ea799dd45b62ac7efdd">
  <xsd:schema xmlns:xsd="http://www.w3.org/2001/XMLSchema" xmlns:xs="http://www.w3.org/2001/XMLSchema" xmlns:p="http://schemas.microsoft.com/office/2006/metadata/properties" xmlns:ns2="638e6b88-029d-4974-94ab-4f46eee0f699" xmlns:ns3="72f996a0-271a-4d63-bef8-5a438fe82926" targetNamespace="http://schemas.microsoft.com/office/2006/metadata/properties" ma:root="true" ma:fieldsID="1d8f38f9ef512bbb9f5e6e8a6167d5a7" ns2:_="" ns3:_="">
    <xsd:import namespace="638e6b88-029d-4974-94ab-4f46eee0f699"/>
    <xsd:import namespace="72f996a0-271a-4d63-bef8-5a438fe8292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Crazy"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e6b88-029d-4974-94ab-4f46eee0f6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2f996a0-271a-4d63-bef8-5a438fe82926" elementFormDefault="qualified">
    <xsd:import namespace="http://schemas.microsoft.com/office/2006/documentManagement/types"/>
    <xsd:import namespace="http://schemas.microsoft.com/office/infopath/2007/PartnerControls"/>
    <xsd:element name="Crazy" ma:index="12" nillable="true" ma:displayName="Crazy" ma:internalName="Crazy">
      <xsd:simpleType>
        <xsd:restriction base="dms:Boolea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C1B09D-29E5-49B5-9A15-0C41122149CE}">
  <ds:schemaRefs>
    <ds:schemaRef ds:uri="http://schemas.microsoft.com/office/2006/metadata/properties"/>
    <ds:schemaRef ds:uri="http://schemas.microsoft.com/office/infopath/2007/PartnerControls"/>
    <ds:schemaRef ds:uri="638e6b88-029d-4974-94ab-4f46eee0f699"/>
    <ds:schemaRef ds:uri="72f996a0-271a-4d63-bef8-5a438fe82926"/>
  </ds:schemaRefs>
</ds:datastoreItem>
</file>

<file path=customXml/itemProps2.xml><?xml version="1.0" encoding="utf-8"?>
<ds:datastoreItem xmlns:ds="http://schemas.openxmlformats.org/officeDocument/2006/customXml" ds:itemID="{4482CAF1-6568-4E5E-A84C-61CD327FA7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e6b88-029d-4974-94ab-4f46eee0f699"/>
    <ds:schemaRef ds:uri="72f996a0-271a-4d63-bef8-5a438fe82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D73299-F7E6-4DCB-93E8-32ED0A740B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1379</TotalTime>
  <Words>213</Words>
  <Application>Microsoft Office PowerPoint</Application>
  <PresentationFormat>Widescreen</PresentationFormat>
  <Paragraphs>54</Paragraphs>
  <Slides>12</Slides>
  <Notes>12</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HSPPS Support Math</vt:lpstr>
      <vt:lpstr>HSPPS Support Math</vt:lpstr>
      <vt:lpstr>PowerPoint Presentation</vt:lpstr>
      <vt:lpstr>PowerPoint Presentation</vt:lpstr>
      <vt:lpstr>LT2: Foundation</vt:lpstr>
      <vt:lpstr>LT2: Small Collection Namer</vt:lpstr>
      <vt:lpstr>LT2: Maker of Small Collections</vt:lpstr>
      <vt:lpstr>LT2: Perceptual Subitizer to 4</vt:lpstr>
      <vt:lpstr>LT2: Perceptual Subitizer to 5</vt:lpstr>
      <vt:lpstr>LT2: Conceptual Subitizer to 5</vt:lpstr>
      <vt:lpstr>LT2: Conceptual Subitizer to 10</vt:lpstr>
      <vt:lpstr>LT2: Learning and Teaching with Learning Trajectories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Treshawn Anderson</dc:creator>
  <cp:lastModifiedBy>Treshawn Anderson</cp:lastModifiedBy>
  <cp:revision>10</cp:revision>
  <dcterms:created xsi:type="dcterms:W3CDTF">2018-05-25T17:57:11Z</dcterms:created>
  <dcterms:modified xsi:type="dcterms:W3CDTF">2019-06-14T14:20:42Z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0x010100FCBB114ACE50C648B90032A547018D96</vt:lpwstr>
  </property>
  <property fmtid="{D5CDD505-2E9C-101B-9397-08002B2CF9AE}" pid="3" name="Order">
    <vt:r8>17960200</vt:r8>
  </property>
  <property fmtid="{D5CDD505-2E9C-101B-9397-08002B2CF9AE}" pid="4" name="Audiences">
    <vt:lpwstr/>
  </property>
  <property fmtid="{D5CDD505-2E9C-101B-9397-08002B2CF9AE}" pid="5" name="Year Vetted">
    <vt:lpwstr/>
  </property>
  <property fmtid="{D5CDD505-2E9C-101B-9397-08002B2CF9AE}" pid="6" name="Age Range">
    <vt:lpwstr/>
  </property>
  <property fmtid="{D5CDD505-2E9C-101B-9397-08002B2CF9AE}" pid="7" name="g5cbabc475af428e8a4b767b325afa7b">
    <vt:lpwstr/>
  </property>
  <property fmtid="{D5CDD505-2E9C-101B-9397-08002B2CF9AE}" pid="8" name="Topic_Area">
    <vt:lpwstr/>
  </property>
  <property fmtid="{D5CDD505-2E9C-101B-9397-08002B2CF9AE}" pid="9" name="Region">
    <vt:lpwstr/>
  </property>
  <property fmtid="{D5CDD505-2E9C-101B-9397-08002B2CF9AE}" pid="10" name="xd_Signature">
    <vt:bool>false</vt:bool>
  </property>
  <property fmtid="{D5CDD505-2E9C-101B-9397-08002B2CF9AE}" pid="11" name="xd_ProgID">
    <vt:lpwstr/>
  </property>
  <property fmtid="{D5CDD505-2E9C-101B-9397-08002B2CF9AE}" pid="12" name="lc402643ecbf4499b639d533dae17ca9">
    <vt:lpwstr/>
  </property>
  <property fmtid="{D5CDD505-2E9C-101B-9397-08002B2CF9AE}" pid="13" name="Approvers">
    <vt:lpwstr/>
  </property>
  <property fmtid="{D5CDD505-2E9C-101B-9397-08002B2CF9AE}" pid="14" name="b172363ec58b499dad30d2b09a8896e0">
    <vt:lpwstr/>
  </property>
  <property fmtid="{D5CDD505-2E9C-101B-9397-08002B2CF9AE}" pid="15" name="k112b48b8b0842abbe71d39765b03e81">
    <vt:lpwstr/>
  </property>
  <property fmtid="{D5CDD505-2E9C-101B-9397-08002B2CF9AE}" pid="16" name="TaxCatchAll">
    <vt:lpwstr/>
  </property>
  <property fmtid="{D5CDD505-2E9C-101B-9397-08002B2CF9AE}" pid="17" name="Webinar">
    <vt:lpwstr/>
  </property>
  <property fmtid="{D5CDD505-2E9C-101B-9397-08002B2CF9AE}" pid="18" name="ec3caad0312d4c2bb9f97715ae0cf85a">
    <vt:lpwstr/>
  </property>
  <property fmtid="{D5CDD505-2E9C-101B-9397-08002B2CF9AE}" pid="19" name="TemplateUrl">
    <vt:lpwstr/>
  </property>
  <property fmtid="{D5CDD505-2E9C-101B-9397-08002B2CF9AE}" pid="20" name="ComplianceAssetId">
    <vt:lpwstr/>
  </property>
  <property fmtid="{D5CDD505-2E9C-101B-9397-08002B2CF9AE}" pid="21" name="Audience">
    <vt:lpwstr/>
  </property>
  <property fmtid="{D5CDD505-2E9C-101B-9397-08002B2CF9AE}" pid="22" name="o04817ec836b43088d222d88b97d0ffb">
    <vt:lpwstr/>
  </property>
  <property fmtid="{D5CDD505-2E9C-101B-9397-08002B2CF9AE}" pid="23" name="m467fd03801e42aeb7355f8ac300c17b">
    <vt:lpwstr/>
  </property>
  <property fmtid="{D5CDD505-2E9C-101B-9397-08002B2CF9AE}" pid="24" name="National Conference">
    <vt:lpwstr/>
  </property>
  <property fmtid="{D5CDD505-2E9C-101B-9397-08002B2CF9AE}" pid="25" name="TopicArea">
    <vt:lpwstr/>
  </property>
  <property fmtid="{D5CDD505-2E9C-101B-9397-08002B2CF9AE}" pid="26" name="p22cc5a201e14acc82f079247ea5c295">
    <vt:lpwstr/>
  </property>
  <property fmtid="{D5CDD505-2E9C-101B-9397-08002B2CF9AE}" pid="27" name="fcbb0cf91974408394499761fa7977d2">
    <vt:lpwstr/>
  </property>
  <property fmtid="{D5CDD505-2E9C-101B-9397-08002B2CF9AE}" pid="28" name="Webinar0">
    <vt:lpwstr/>
  </property>
  <property fmtid="{D5CDD505-2E9C-101B-9397-08002B2CF9AE}" pid="29" name="Region0">
    <vt:lpwstr/>
  </property>
  <property fmtid="{D5CDD505-2E9C-101B-9397-08002B2CF9AE}" pid="30" name="National Conference0">
    <vt:lpwstr/>
  </property>
</Properties>
</file>