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8"/>
  </p:notesMasterIdLst>
  <p:handoutMasterIdLst>
    <p:handoutMasterId r:id="rId9"/>
  </p:handoutMasterIdLst>
  <p:sldIdLst>
    <p:sldId id="316" r:id="rId2"/>
    <p:sldId id="317" r:id="rId3"/>
    <p:sldId id="318" r:id="rId4"/>
    <p:sldId id="320" r:id="rId5"/>
    <p:sldId id="319" r:id="rId6"/>
    <p:sldId id="32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gela Notari Syverson" initials="" lastIdx="2" clrIdx="0"/>
  <p:cmAuthor id="1" name="Sue Cook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A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80" autoAdjust="0"/>
    <p:restoredTop sz="89900" autoAdjust="0"/>
  </p:normalViewPr>
  <p:slideViewPr>
    <p:cSldViewPr snapToGrid="0">
      <p:cViewPr>
        <p:scale>
          <a:sx n="161" d="100"/>
          <a:sy n="161" d="100"/>
        </p:scale>
        <p:origin x="-904" y="-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9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87A8D-5235-9241-A4C3-5B2D2BDA8677}" type="datetimeFigureOut">
              <a:rPr lang="en-US" smtClean="0"/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EA996-9D9F-2144-BA3B-444FE8168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22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488E040-2959-7F44-BEF6-205C5EA7DEFE}" type="datetimeFigureOut">
              <a:rPr lang="en-US"/>
              <a:pPr>
                <a:defRPr/>
              </a:pPr>
              <a:t>6/9/14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5CD1D0-D2E6-014E-BFD7-4A23BDD99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5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048000" y="2667000"/>
            <a:ext cx="5943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101975" y="2730500"/>
            <a:ext cx="5867399" cy="14478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7BCA50-106C-6644-88FD-7EB5C7BF4DA4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4ADF5-F659-8942-84FF-94FF3BE6F6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81038-AFC6-274B-A2DB-63A799E7F682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25C4D-0B41-1D45-B68E-2273756291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64BB0-D65B-3F4D-B3C2-8590CD1D9DA8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AAAA4-2D55-A64D-8133-C99AF9A234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06B1CD-03C9-C540-94D5-6DE218095403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B8B39-DD8C-FD4E-8BDE-E27FB80AF5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EEDAE7-E26B-EE44-8C4B-F26137572B79}" type="datetimeFigureOut">
              <a:rPr lang="en-US" smtClean="0"/>
              <a:pPr>
                <a:defRPr/>
              </a:pPr>
              <a:t>6/9/14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E53508-F60E-9449-8DA4-643631CE11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&amp; EMOTIONAL DEVELOPMENT</a:t>
            </a:r>
            <a:endParaRPr lang="en-US" dirty="0"/>
          </a:p>
        </p:txBody>
      </p:sp>
      <p:pic>
        <p:nvPicPr>
          <p:cNvPr id="4" name="Content Placeholder 3" descr="Auburn_Marty_P148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5422" b="11387"/>
          <a:stretch/>
        </p:blipFill>
        <p:spPr>
          <a:xfrm>
            <a:off x="591589" y="1845893"/>
            <a:ext cx="7998288" cy="4573903"/>
          </a:xfrm>
        </p:spPr>
      </p:pic>
    </p:spTree>
    <p:extLst>
      <p:ext uri="{BB962C8B-B14F-4D97-AF65-F5344CB8AC3E}">
        <p14:creationId xmlns:p14="http://schemas.microsoft.com/office/powerpoint/2010/main" val="83545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APPROACHES TO LEARNING</a:t>
            </a:r>
            <a:endParaRPr lang="en-US" dirty="0"/>
          </a:p>
        </p:txBody>
      </p:sp>
      <p:pic>
        <p:nvPicPr>
          <p:cNvPr id="4" name="Content Placeholder 3" descr="Friends_of_Children_Alma_P09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707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&amp; REASONING</a:t>
            </a:r>
            <a:endParaRPr lang="en-US" dirty="0"/>
          </a:p>
        </p:txBody>
      </p:sp>
      <p:pic>
        <p:nvPicPr>
          <p:cNvPr id="4" name="Content Placeholder 3" descr="Wapato_Eloise_P159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028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DEVELOPMENT &amp; HEALTH</a:t>
            </a:r>
            <a:endParaRPr lang="en-US" dirty="0"/>
          </a:p>
        </p:txBody>
      </p:sp>
      <p:pic>
        <p:nvPicPr>
          <p:cNvPr id="4" name="Content Placeholder 3" descr="Clarke_County_School_District_Lynn_P08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9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240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LITERACY KNOWLEDGE &amp; SKILLS</a:t>
            </a:r>
            <a:endParaRPr lang="en-US" dirty="0"/>
          </a:p>
        </p:txBody>
      </p:sp>
      <p:pic>
        <p:nvPicPr>
          <p:cNvPr id="4" name="Content Placeholder 3" descr="Friends_of_Children_Marveline_P17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r="3803" b="9958"/>
          <a:stretch/>
        </p:blipFill>
        <p:spPr>
          <a:xfrm>
            <a:off x="505516" y="1861939"/>
            <a:ext cx="8155353" cy="4525963"/>
          </a:xfrm>
        </p:spPr>
      </p:pic>
    </p:spTree>
    <p:extLst>
      <p:ext uri="{BB962C8B-B14F-4D97-AF65-F5344CB8AC3E}">
        <p14:creationId xmlns:p14="http://schemas.microsoft.com/office/powerpoint/2010/main" val="177621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MATHEMATICS KNOWLEDGE &amp; SKILLS</a:t>
            </a:r>
            <a:endParaRPr lang="en-US" dirty="0"/>
          </a:p>
        </p:txBody>
      </p:sp>
      <p:pic>
        <p:nvPicPr>
          <p:cNvPr id="4" name="Content Placeholder 3" descr="CAPSLO_Nora_P122(1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5492" r="4640" b="9963"/>
          <a:stretch/>
        </p:blipFill>
        <p:spPr>
          <a:xfrm>
            <a:off x="1033308" y="1885333"/>
            <a:ext cx="7075409" cy="4419033"/>
          </a:xfrm>
        </p:spPr>
      </p:pic>
    </p:spTree>
    <p:extLst>
      <p:ext uri="{BB962C8B-B14F-4D97-AF65-F5344CB8AC3E}">
        <p14:creationId xmlns:p14="http://schemas.microsoft.com/office/powerpoint/2010/main" val="412945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 NCQTL_12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 NCQTL_122011.thmx</Template>
  <TotalTime>4131</TotalTime>
  <Words>22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Powerpoint_template NCQTL_122011</vt:lpstr>
      <vt:lpstr>SOCIAL &amp; EMOTIONAL DEVELOPMENT</vt:lpstr>
      <vt:lpstr>APPROACHES TO LEARNING</vt:lpstr>
      <vt:lpstr>LOGIC &amp; REASONING</vt:lpstr>
      <vt:lpstr>PHYSICAL DEVELOPMENT &amp; HEALTH</vt:lpstr>
      <vt:lpstr>LITERACY KNOWLEDGE &amp; SKILLS</vt:lpstr>
      <vt:lpstr>MATHEMATICS KNOWLEDGE &amp; SKILLS</vt:lpstr>
    </vt:vector>
  </TitlesOfParts>
  <Company>UW-Milwaukee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Jody Marx</cp:lastModifiedBy>
  <cp:revision>222</cp:revision>
  <cp:lastPrinted>2014-05-17T04:16:45Z</cp:lastPrinted>
  <dcterms:created xsi:type="dcterms:W3CDTF">2011-05-31T14:13:35Z</dcterms:created>
  <dcterms:modified xsi:type="dcterms:W3CDTF">2014-06-09T19:14:42Z</dcterms:modified>
</cp:coreProperties>
</file>